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6" r:id="rId4"/>
    <p:sldId id="257" r:id="rId5"/>
    <p:sldId id="260" r:id="rId6"/>
    <p:sldId id="258" r:id="rId7"/>
    <p:sldId id="259" r:id="rId8"/>
    <p:sldId id="261" r:id="rId9"/>
    <p:sldId id="264" r:id="rId10"/>
    <p:sldId id="262" r:id="rId11"/>
    <p:sldId id="263" r:id="rId12"/>
    <p:sldId id="265" r:id="rId13"/>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2" d="100"/>
          <a:sy n="122" d="100"/>
        </p:scale>
        <p:origin x="114"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3D8C3-26F9-451B-92E9-F4574EA2DFE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uk-UA"/>
          </a:p>
        </p:txBody>
      </p:sp>
      <p:sp>
        <p:nvSpPr>
          <p:cNvPr id="3" name="Subtitle 2">
            <a:extLst>
              <a:ext uri="{FF2B5EF4-FFF2-40B4-BE49-F238E27FC236}">
                <a16:creationId xmlns:a16="http://schemas.microsoft.com/office/drawing/2014/main" id="{C0C9CE7C-2D05-4E6F-9857-A036B2746C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uk-UA"/>
          </a:p>
        </p:txBody>
      </p:sp>
      <p:sp>
        <p:nvSpPr>
          <p:cNvPr id="4" name="Date Placeholder 3">
            <a:extLst>
              <a:ext uri="{FF2B5EF4-FFF2-40B4-BE49-F238E27FC236}">
                <a16:creationId xmlns:a16="http://schemas.microsoft.com/office/drawing/2014/main" id="{F5A1F794-FC54-4F02-90DC-C9D06215AA2F}"/>
              </a:ext>
            </a:extLst>
          </p:cNvPr>
          <p:cNvSpPr>
            <a:spLocks noGrp="1"/>
          </p:cNvSpPr>
          <p:nvPr>
            <p:ph type="dt" sz="half" idx="10"/>
          </p:nvPr>
        </p:nvSpPr>
        <p:spPr/>
        <p:txBody>
          <a:bodyPr/>
          <a:lstStyle/>
          <a:p>
            <a:fld id="{D5FBF005-2A8E-4CB9-849D-2BA32D658789}" type="datetimeFigureOut">
              <a:rPr lang="uk-UA" smtClean="0"/>
              <a:t>17.11.2021</a:t>
            </a:fld>
            <a:endParaRPr lang="uk-UA"/>
          </a:p>
        </p:txBody>
      </p:sp>
      <p:sp>
        <p:nvSpPr>
          <p:cNvPr id="5" name="Footer Placeholder 4">
            <a:extLst>
              <a:ext uri="{FF2B5EF4-FFF2-40B4-BE49-F238E27FC236}">
                <a16:creationId xmlns:a16="http://schemas.microsoft.com/office/drawing/2014/main" id="{01ADA3DF-433F-4858-8C58-0E551B9124E0}"/>
              </a:ext>
            </a:extLst>
          </p:cNvPr>
          <p:cNvSpPr>
            <a:spLocks noGrp="1"/>
          </p:cNvSpPr>
          <p:nvPr>
            <p:ph type="ftr" sz="quarter" idx="11"/>
          </p:nvPr>
        </p:nvSpPr>
        <p:spPr/>
        <p:txBody>
          <a:bodyPr/>
          <a:lstStyle/>
          <a:p>
            <a:endParaRPr lang="uk-UA"/>
          </a:p>
        </p:txBody>
      </p:sp>
      <p:sp>
        <p:nvSpPr>
          <p:cNvPr id="6" name="Slide Number Placeholder 5">
            <a:extLst>
              <a:ext uri="{FF2B5EF4-FFF2-40B4-BE49-F238E27FC236}">
                <a16:creationId xmlns:a16="http://schemas.microsoft.com/office/drawing/2014/main" id="{E605443F-3121-496B-9FCA-57C4B9B4187C}"/>
              </a:ext>
            </a:extLst>
          </p:cNvPr>
          <p:cNvSpPr>
            <a:spLocks noGrp="1"/>
          </p:cNvSpPr>
          <p:nvPr>
            <p:ph type="sldNum" sz="quarter" idx="12"/>
          </p:nvPr>
        </p:nvSpPr>
        <p:spPr/>
        <p:txBody>
          <a:bodyPr/>
          <a:lstStyle/>
          <a:p>
            <a:fld id="{7111E0E3-96E1-4F6D-9971-0DF02F0AE225}" type="slidenum">
              <a:rPr lang="uk-UA" smtClean="0"/>
              <a:t>‹#›</a:t>
            </a:fld>
            <a:endParaRPr lang="uk-UA"/>
          </a:p>
        </p:txBody>
      </p:sp>
    </p:spTree>
    <p:extLst>
      <p:ext uri="{BB962C8B-B14F-4D97-AF65-F5344CB8AC3E}">
        <p14:creationId xmlns:p14="http://schemas.microsoft.com/office/powerpoint/2010/main" val="292834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98756-CB8A-4488-90AE-8EC724F24E79}"/>
              </a:ext>
            </a:extLst>
          </p:cNvPr>
          <p:cNvSpPr>
            <a:spLocks noGrp="1"/>
          </p:cNvSpPr>
          <p:nvPr>
            <p:ph type="title"/>
          </p:nvPr>
        </p:nvSpPr>
        <p:spPr/>
        <p:txBody>
          <a:bodyPr/>
          <a:lstStyle/>
          <a:p>
            <a:r>
              <a:rPr lang="en-US"/>
              <a:t>Click to edit Master title style</a:t>
            </a:r>
            <a:endParaRPr lang="uk-UA"/>
          </a:p>
        </p:txBody>
      </p:sp>
      <p:sp>
        <p:nvSpPr>
          <p:cNvPr id="3" name="Vertical Text Placeholder 2">
            <a:extLst>
              <a:ext uri="{FF2B5EF4-FFF2-40B4-BE49-F238E27FC236}">
                <a16:creationId xmlns:a16="http://schemas.microsoft.com/office/drawing/2014/main" id="{39242DCA-C2DF-491D-8E66-9916A4D8DE8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4" name="Date Placeholder 3">
            <a:extLst>
              <a:ext uri="{FF2B5EF4-FFF2-40B4-BE49-F238E27FC236}">
                <a16:creationId xmlns:a16="http://schemas.microsoft.com/office/drawing/2014/main" id="{CD43EF64-79BF-4722-BCCE-46A5B4F45E3B}"/>
              </a:ext>
            </a:extLst>
          </p:cNvPr>
          <p:cNvSpPr>
            <a:spLocks noGrp="1"/>
          </p:cNvSpPr>
          <p:nvPr>
            <p:ph type="dt" sz="half" idx="10"/>
          </p:nvPr>
        </p:nvSpPr>
        <p:spPr/>
        <p:txBody>
          <a:bodyPr/>
          <a:lstStyle/>
          <a:p>
            <a:fld id="{D5FBF005-2A8E-4CB9-849D-2BA32D658789}" type="datetimeFigureOut">
              <a:rPr lang="uk-UA" smtClean="0"/>
              <a:t>17.11.2021</a:t>
            </a:fld>
            <a:endParaRPr lang="uk-UA"/>
          </a:p>
        </p:txBody>
      </p:sp>
      <p:sp>
        <p:nvSpPr>
          <p:cNvPr id="5" name="Footer Placeholder 4">
            <a:extLst>
              <a:ext uri="{FF2B5EF4-FFF2-40B4-BE49-F238E27FC236}">
                <a16:creationId xmlns:a16="http://schemas.microsoft.com/office/drawing/2014/main" id="{75A31774-1166-424C-8B84-775D662A6FC5}"/>
              </a:ext>
            </a:extLst>
          </p:cNvPr>
          <p:cNvSpPr>
            <a:spLocks noGrp="1"/>
          </p:cNvSpPr>
          <p:nvPr>
            <p:ph type="ftr" sz="quarter" idx="11"/>
          </p:nvPr>
        </p:nvSpPr>
        <p:spPr/>
        <p:txBody>
          <a:bodyPr/>
          <a:lstStyle/>
          <a:p>
            <a:endParaRPr lang="uk-UA"/>
          </a:p>
        </p:txBody>
      </p:sp>
      <p:sp>
        <p:nvSpPr>
          <p:cNvPr id="6" name="Slide Number Placeholder 5">
            <a:extLst>
              <a:ext uri="{FF2B5EF4-FFF2-40B4-BE49-F238E27FC236}">
                <a16:creationId xmlns:a16="http://schemas.microsoft.com/office/drawing/2014/main" id="{8E5184D3-9BD3-4188-A452-15324FA7E5AD}"/>
              </a:ext>
            </a:extLst>
          </p:cNvPr>
          <p:cNvSpPr>
            <a:spLocks noGrp="1"/>
          </p:cNvSpPr>
          <p:nvPr>
            <p:ph type="sldNum" sz="quarter" idx="12"/>
          </p:nvPr>
        </p:nvSpPr>
        <p:spPr/>
        <p:txBody>
          <a:bodyPr/>
          <a:lstStyle/>
          <a:p>
            <a:fld id="{7111E0E3-96E1-4F6D-9971-0DF02F0AE225}" type="slidenum">
              <a:rPr lang="uk-UA" smtClean="0"/>
              <a:t>‹#›</a:t>
            </a:fld>
            <a:endParaRPr lang="uk-UA"/>
          </a:p>
        </p:txBody>
      </p:sp>
    </p:spTree>
    <p:extLst>
      <p:ext uri="{BB962C8B-B14F-4D97-AF65-F5344CB8AC3E}">
        <p14:creationId xmlns:p14="http://schemas.microsoft.com/office/powerpoint/2010/main" val="4119145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2E6E32-BA40-4D35-BF32-30747D8CDC1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uk-UA"/>
          </a:p>
        </p:txBody>
      </p:sp>
      <p:sp>
        <p:nvSpPr>
          <p:cNvPr id="3" name="Vertical Text Placeholder 2">
            <a:extLst>
              <a:ext uri="{FF2B5EF4-FFF2-40B4-BE49-F238E27FC236}">
                <a16:creationId xmlns:a16="http://schemas.microsoft.com/office/drawing/2014/main" id="{292A63B5-ACC5-471E-B4C8-3066CACDD0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4" name="Date Placeholder 3">
            <a:extLst>
              <a:ext uri="{FF2B5EF4-FFF2-40B4-BE49-F238E27FC236}">
                <a16:creationId xmlns:a16="http://schemas.microsoft.com/office/drawing/2014/main" id="{B5F5CB62-3966-4CFB-98F5-B55DC1E4473F}"/>
              </a:ext>
            </a:extLst>
          </p:cNvPr>
          <p:cNvSpPr>
            <a:spLocks noGrp="1"/>
          </p:cNvSpPr>
          <p:nvPr>
            <p:ph type="dt" sz="half" idx="10"/>
          </p:nvPr>
        </p:nvSpPr>
        <p:spPr/>
        <p:txBody>
          <a:bodyPr/>
          <a:lstStyle/>
          <a:p>
            <a:fld id="{D5FBF005-2A8E-4CB9-849D-2BA32D658789}" type="datetimeFigureOut">
              <a:rPr lang="uk-UA" smtClean="0"/>
              <a:t>17.11.2021</a:t>
            </a:fld>
            <a:endParaRPr lang="uk-UA"/>
          </a:p>
        </p:txBody>
      </p:sp>
      <p:sp>
        <p:nvSpPr>
          <p:cNvPr id="5" name="Footer Placeholder 4">
            <a:extLst>
              <a:ext uri="{FF2B5EF4-FFF2-40B4-BE49-F238E27FC236}">
                <a16:creationId xmlns:a16="http://schemas.microsoft.com/office/drawing/2014/main" id="{6FB2B839-724A-41E2-8E29-B4A2BC40236E}"/>
              </a:ext>
            </a:extLst>
          </p:cNvPr>
          <p:cNvSpPr>
            <a:spLocks noGrp="1"/>
          </p:cNvSpPr>
          <p:nvPr>
            <p:ph type="ftr" sz="quarter" idx="11"/>
          </p:nvPr>
        </p:nvSpPr>
        <p:spPr/>
        <p:txBody>
          <a:bodyPr/>
          <a:lstStyle/>
          <a:p>
            <a:endParaRPr lang="uk-UA"/>
          </a:p>
        </p:txBody>
      </p:sp>
      <p:sp>
        <p:nvSpPr>
          <p:cNvPr id="6" name="Slide Number Placeholder 5">
            <a:extLst>
              <a:ext uri="{FF2B5EF4-FFF2-40B4-BE49-F238E27FC236}">
                <a16:creationId xmlns:a16="http://schemas.microsoft.com/office/drawing/2014/main" id="{2CEFC140-E7EE-4535-AD4C-088F1390BFE8}"/>
              </a:ext>
            </a:extLst>
          </p:cNvPr>
          <p:cNvSpPr>
            <a:spLocks noGrp="1"/>
          </p:cNvSpPr>
          <p:nvPr>
            <p:ph type="sldNum" sz="quarter" idx="12"/>
          </p:nvPr>
        </p:nvSpPr>
        <p:spPr/>
        <p:txBody>
          <a:bodyPr/>
          <a:lstStyle/>
          <a:p>
            <a:fld id="{7111E0E3-96E1-4F6D-9971-0DF02F0AE225}" type="slidenum">
              <a:rPr lang="uk-UA" smtClean="0"/>
              <a:t>‹#›</a:t>
            </a:fld>
            <a:endParaRPr lang="uk-UA"/>
          </a:p>
        </p:txBody>
      </p:sp>
    </p:spTree>
    <p:extLst>
      <p:ext uri="{BB962C8B-B14F-4D97-AF65-F5344CB8AC3E}">
        <p14:creationId xmlns:p14="http://schemas.microsoft.com/office/powerpoint/2010/main" val="3509599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9B128-7827-453E-9640-F5D8B5400150}"/>
              </a:ext>
            </a:extLst>
          </p:cNvPr>
          <p:cNvSpPr>
            <a:spLocks noGrp="1"/>
          </p:cNvSpPr>
          <p:nvPr>
            <p:ph type="title"/>
          </p:nvPr>
        </p:nvSpPr>
        <p:spPr/>
        <p:txBody>
          <a:bodyPr/>
          <a:lstStyle/>
          <a:p>
            <a:r>
              <a:rPr lang="en-US"/>
              <a:t>Click to edit Master title style</a:t>
            </a:r>
            <a:endParaRPr lang="uk-UA"/>
          </a:p>
        </p:txBody>
      </p:sp>
      <p:sp>
        <p:nvSpPr>
          <p:cNvPr id="3" name="Content Placeholder 2">
            <a:extLst>
              <a:ext uri="{FF2B5EF4-FFF2-40B4-BE49-F238E27FC236}">
                <a16:creationId xmlns:a16="http://schemas.microsoft.com/office/drawing/2014/main" id="{B653DD43-C585-4B27-BE2E-22498C1A7A1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4" name="Date Placeholder 3">
            <a:extLst>
              <a:ext uri="{FF2B5EF4-FFF2-40B4-BE49-F238E27FC236}">
                <a16:creationId xmlns:a16="http://schemas.microsoft.com/office/drawing/2014/main" id="{E620F0D8-78B3-420F-ACC4-C2DAB3E90F59}"/>
              </a:ext>
            </a:extLst>
          </p:cNvPr>
          <p:cNvSpPr>
            <a:spLocks noGrp="1"/>
          </p:cNvSpPr>
          <p:nvPr>
            <p:ph type="dt" sz="half" idx="10"/>
          </p:nvPr>
        </p:nvSpPr>
        <p:spPr/>
        <p:txBody>
          <a:bodyPr/>
          <a:lstStyle/>
          <a:p>
            <a:fld id="{D5FBF005-2A8E-4CB9-849D-2BA32D658789}" type="datetimeFigureOut">
              <a:rPr lang="uk-UA" smtClean="0"/>
              <a:t>17.11.2021</a:t>
            </a:fld>
            <a:endParaRPr lang="uk-UA"/>
          </a:p>
        </p:txBody>
      </p:sp>
      <p:sp>
        <p:nvSpPr>
          <p:cNvPr id="5" name="Footer Placeholder 4">
            <a:extLst>
              <a:ext uri="{FF2B5EF4-FFF2-40B4-BE49-F238E27FC236}">
                <a16:creationId xmlns:a16="http://schemas.microsoft.com/office/drawing/2014/main" id="{3FAFF219-EA9D-48FB-ABA3-A1071E5A70F3}"/>
              </a:ext>
            </a:extLst>
          </p:cNvPr>
          <p:cNvSpPr>
            <a:spLocks noGrp="1"/>
          </p:cNvSpPr>
          <p:nvPr>
            <p:ph type="ftr" sz="quarter" idx="11"/>
          </p:nvPr>
        </p:nvSpPr>
        <p:spPr/>
        <p:txBody>
          <a:bodyPr/>
          <a:lstStyle/>
          <a:p>
            <a:endParaRPr lang="uk-UA"/>
          </a:p>
        </p:txBody>
      </p:sp>
      <p:sp>
        <p:nvSpPr>
          <p:cNvPr id="6" name="Slide Number Placeholder 5">
            <a:extLst>
              <a:ext uri="{FF2B5EF4-FFF2-40B4-BE49-F238E27FC236}">
                <a16:creationId xmlns:a16="http://schemas.microsoft.com/office/drawing/2014/main" id="{E2E60850-98C0-46B0-A59D-12EA2546EC3C}"/>
              </a:ext>
            </a:extLst>
          </p:cNvPr>
          <p:cNvSpPr>
            <a:spLocks noGrp="1"/>
          </p:cNvSpPr>
          <p:nvPr>
            <p:ph type="sldNum" sz="quarter" idx="12"/>
          </p:nvPr>
        </p:nvSpPr>
        <p:spPr/>
        <p:txBody>
          <a:bodyPr/>
          <a:lstStyle/>
          <a:p>
            <a:fld id="{7111E0E3-96E1-4F6D-9971-0DF02F0AE225}" type="slidenum">
              <a:rPr lang="uk-UA" smtClean="0"/>
              <a:t>‹#›</a:t>
            </a:fld>
            <a:endParaRPr lang="uk-UA"/>
          </a:p>
        </p:txBody>
      </p:sp>
    </p:spTree>
    <p:extLst>
      <p:ext uri="{BB962C8B-B14F-4D97-AF65-F5344CB8AC3E}">
        <p14:creationId xmlns:p14="http://schemas.microsoft.com/office/powerpoint/2010/main" val="1571898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8B6DB-24D1-43E2-A040-18CC3651FB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uk-UA"/>
          </a:p>
        </p:txBody>
      </p:sp>
      <p:sp>
        <p:nvSpPr>
          <p:cNvPr id="3" name="Text Placeholder 2">
            <a:extLst>
              <a:ext uri="{FF2B5EF4-FFF2-40B4-BE49-F238E27FC236}">
                <a16:creationId xmlns:a16="http://schemas.microsoft.com/office/drawing/2014/main" id="{BED4B791-49A0-498E-A4D0-2AC4E32A17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CE202E-D03F-4F01-8127-21D8A0EFCC95}"/>
              </a:ext>
            </a:extLst>
          </p:cNvPr>
          <p:cNvSpPr>
            <a:spLocks noGrp="1"/>
          </p:cNvSpPr>
          <p:nvPr>
            <p:ph type="dt" sz="half" idx="10"/>
          </p:nvPr>
        </p:nvSpPr>
        <p:spPr/>
        <p:txBody>
          <a:bodyPr/>
          <a:lstStyle/>
          <a:p>
            <a:fld id="{D5FBF005-2A8E-4CB9-849D-2BA32D658789}" type="datetimeFigureOut">
              <a:rPr lang="uk-UA" smtClean="0"/>
              <a:t>17.11.2021</a:t>
            </a:fld>
            <a:endParaRPr lang="uk-UA"/>
          </a:p>
        </p:txBody>
      </p:sp>
      <p:sp>
        <p:nvSpPr>
          <p:cNvPr id="5" name="Footer Placeholder 4">
            <a:extLst>
              <a:ext uri="{FF2B5EF4-FFF2-40B4-BE49-F238E27FC236}">
                <a16:creationId xmlns:a16="http://schemas.microsoft.com/office/drawing/2014/main" id="{B3035460-E926-4B62-A2E2-3970ABF4EE95}"/>
              </a:ext>
            </a:extLst>
          </p:cNvPr>
          <p:cNvSpPr>
            <a:spLocks noGrp="1"/>
          </p:cNvSpPr>
          <p:nvPr>
            <p:ph type="ftr" sz="quarter" idx="11"/>
          </p:nvPr>
        </p:nvSpPr>
        <p:spPr/>
        <p:txBody>
          <a:bodyPr/>
          <a:lstStyle/>
          <a:p>
            <a:endParaRPr lang="uk-UA"/>
          </a:p>
        </p:txBody>
      </p:sp>
      <p:sp>
        <p:nvSpPr>
          <p:cNvPr id="6" name="Slide Number Placeholder 5">
            <a:extLst>
              <a:ext uri="{FF2B5EF4-FFF2-40B4-BE49-F238E27FC236}">
                <a16:creationId xmlns:a16="http://schemas.microsoft.com/office/drawing/2014/main" id="{1CC147EA-D120-4EF9-B476-81789EB60F80}"/>
              </a:ext>
            </a:extLst>
          </p:cNvPr>
          <p:cNvSpPr>
            <a:spLocks noGrp="1"/>
          </p:cNvSpPr>
          <p:nvPr>
            <p:ph type="sldNum" sz="quarter" idx="12"/>
          </p:nvPr>
        </p:nvSpPr>
        <p:spPr/>
        <p:txBody>
          <a:bodyPr/>
          <a:lstStyle/>
          <a:p>
            <a:fld id="{7111E0E3-96E1-4F6D-9971-0DF02F0AE225}" type="slidenum">
              <a:rPr lang="uk-UA" smtClean="0"/>
              <a:t>‹#›</a:t>
            </a:fld>
            <a:endParaRPr lang="uk-UA"/>
          </a:p>
        </p:txBody>
      </p:sp>
    </p:spTree>
    <p:extLst>
      <p:ext uri="{BB962C8B-B14F-4D97-AF65-F5344CB8AC3E}">
        <p14:creationId xmlns:p14="http://schemas.microsoft.com/office/powerpoint/2010/main" val="4234207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8922B-253A-4118-BB65-78C2D9460F38}"/>
              </a:ext>
            </a:extLst>
          </p:cNvPr>
          <p:cNvSpPr>
            <a:spLocks noGrp="1"/>
          </p:cNvSpPr>
          <p:nvPr>
            <p:ph type="title"/>
          </p:nvPr>
        </p:nvSpPr>
        <p:spPr/>
        <p:txBody>
          <a:bodyPr/>
          <a:lstStyle/>
          <a:p>
            <a:r>
              <a:rPr lang="en-US"/>
              <a:t>Click to edit Master title style</a:t>
            </a:r>
            <a:endParaRPr lang="uk-UA"/>
          </a:p>
        </p:txBody>
      </p:sp>
      <p:sp>
        <p:nvSpPr>
          <p:cNvPr id="3" name="Content Placeholder 2">
            <a:extLst>
              <a:ext uri="{FF2B5EF4-FFF2-40B4-BE49-F238E27FC236}">
                <a16:creationId xmlns:a16="http://schemas.microsoft.com/office/drawing/2014/main" id="{76246AD3-4CA8-443D-958D-7A87AEF103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4" name="Content Placeholder 3">
            <a:extLst>
              <a:ext uri="{FF2B5EF4-FFF2-40B4-BE49-F238E27FC236}">
                <a16:creationId xmlns:a16="http://schemas.microsoft.com/office/drawing/2014/main" id="{E9AE9024-CD3C-469F-8A8B-C679BF5E414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5" name="Date Placeholder 4">
            <a:extLst>
              <a:ext uri="{FF2B5EF4-FFF2-40B4-BE49-F238E27FC236}">
                <a16:creationId xmlns:a16="http://schemas.microsoft.com/office/drawing/2014/main" id="{6B6C6536-99E3-4CA7-96DA-D64788CAC7DD}"/>
              </a:ext>
            </a:extLst>
          </p:cNvPr>
          <p:cNvSpPr>
            <a:spLocks noGrp="1"/>
          </p:cNvSpPr>
          <p:nvPr>
            <p:ph type="dt" sz="half" idx="10"/>
          </p:nvPr>
        </p:nvSpPr>
        <p:spPr/>
        <p:txBody>
          <a:bodyPr/>
          <a:lstStyle/>
          <a:p>
            <a:fld id="{D5FBF005-2A8E-4CB9-849D-2BA32D658789}" type="datetimeFigureOut">
              <a:rPr lang="uk-UA" smtClean="0"/>
              <a:t>17.11.2021</a:t>
            </a:fld>
            <a:endParaRPr lang="uk-UA"/>
          </a:p>
        </p:txBody>
      </p:sp>
      <p:sp>
        <p:nvSpPr>
          <p:cNvPr id="6" name="Footer Placeholder 5">
            <a:extLst>
              <a:ext uri="{FF2B5EF4-FFF2-40B4-BE49-F238E27FC236}">
                <a16:creationId xmlns:a16="http://schemas.microsoft.com/office/drawing/2014/main" id="{1FC319D4-4414-499E-B0D6-242A29D3896E}"/>
              </a:ext>
            </a:extLst>
          </p:cNvPr>
          <p:cNvSpPr>
            <a:spLocks noGrp="1"/>
          </p:cNvSpPr>
          <p:nvPr>
            <p:ph type="ftr" sz="quarter" idx="11"/>
          </p:nvPr>
        </p:nvSpPr>
        <p:spPr/>
        <p:txBody>
          <a:bodyPr/>
          <a:lstStyle/>
          <a:p>
            <a:endParaRPr lang="uk-UA"/>
          </a:p>
        </p:txBody>
      </p:sp>
      <p:sp>
        <p:nvSpPr>
          <p:cNvPr id="7" name="Slide Number Placeholder 6">
            <a:extLst>
              <a:ext uri="{FF2B5EF4-FFF2-40B4-BE49-F238E27FC236}">
                <a16:creationId xmlns:a16="http://schemas.microsoft.com/office/drawing/2014/main" id="{A70EC346-BCC6-4FE4-9B8C-488943F602AD}"/>
              </a:ext>
            </a:extLst>
          </p:cNvPr>
          <p:cNvSpPr>
            <a:spLocks noGrp="1"/>
          </p:cNvSpPr>
          <p:nvPr>
            <p:ph type="sldNum" sz="quarter" idx="12"/>
          </p:nvPr>
        </p:nvSpPr>
        <p:spPr/>
        <p:txBody>
          <a:bodyPr/>
          <a:lstStyle/>
          <a:p>
            <a:fld id="{7111E0E3-96E1-4F6D-9971-0DF02F0AE225}" type="slidenum">
              <a:rPr lang="uk-UA" smtClean="0"/>
              <a:t>‹#›</a:t>
            </a:fld>
            <a:endParaRPr lang="uk-UA"/>
          </a:p>
        </p:txBody>
      </p:sp>
    </p:spTree>
    <p:extLst>
      <p:ext uri="{BB962C8B-B14F-4D97-AF65-F5344CB8AC3E}">
        <p14:creationId xmlns:p14="http://schemas.microsoft.com/office/powerpoint/2010/main" val="3623669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96C22-0E9F-4E0E-B8A1-167E09FEACCC}"/>
              </a:ext>
            </a:extLst>
          </p:cNvPr>
          <p:cNvSpPr>
            <a:spLocks noGrp="1"/>
          </p:cNvSpPr>
          <p:nvPr>
            <p:ph type="title"/>
          </p:nvPr>
        </p:nvSpPr>
        <p:spPr>
          <a:xfrm>
            <a:off x="839788" y="365125"/>
            <a:ext cx="10515600" cy="1325563"/>
          </a:xfrm>
        </p:spPr>
        <p:txBody>
          <a:bodyPr/>
          <a:lstStyle/>
          <a:p>
            <a:r>
              <a:rPr lang="en-US"/>
              <a:t>Click to edit Master title style</a:t>
            </a:r>
            <a:endParaRPr lang="uk-UA"/>
          </a:p>
        </p:txBody>
      </p:sp>
      <p:sp>
        <p:nvSpPr>
          <p:cNvPr id="3" name="Text Placeholder 2">
            <a:extLst>
              <a:ext uri="{FF2B5EF4-FFF2-40B4-BE49-F238E27FC236}">
                <a16:creationId xmlns:a16="http://schemas.microsoft.com/office/drawing/2014/main" id="{E9CEC1C0-EE7F-4A85-A88B-606ECC8765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501B12-12BB-41F4-9183-26E73DB3E4B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5" name="Text Placeholder 4">
            <a:extLst>
              <a:ext uri="{FF2B5EF4-FFF2-40B4-BE49-F238E27FC236}">
                <a16:creationId xmlns:a16="http://schemas.microsoft.com/office/drawing/2014/main" id="{C7A514E5-1E43-4DB2-A88B-366677F0A1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528B08-CAC2-4711-B38C-B5E499D148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7" name="Date Placeholder 6">
            <a:extLst>
              <a:ext uri="{FF2B5EF4-FFF2-40B4-BE49-F238E27FC236}">
                <a16:creationId xmlns:a16="http://schemas.microsoft.com/office/drawing/2014/main" id="{6D17DB9D-C9F9-41DD-8A62-8928FEFC87BB}"/>
              </a:ext>
            </a:extLst>
          </p:cNvPr>
          <p:cNvSpPr>
            <a:spLocks noGrp="1"/>
          </p:cNvSpPr>
          <p:nvPr>
            <p:ph type="dt" sz="half" idx="10"/>
          </p:nvPr>
        </p:nvSpPr>
        <p:spPr/>
        <p:txBody>
          <a:bodyPr/>
          <a:lstStyle/>
          <a:p>
            <a:fld id="{D5FBF005-2A8E-4CB9-849D-2BA32D658789}" type="datetimeFigureOut">
              <a:rPr lang="uk-UA" smtClean="0"/>
              <a:t>17.11.2021</a:t>
            </a:fld>
            <a:endParaRPr lang="uk-UA"/>
          </a:p>
        </p:txBody>
      </p:sp>
      <p:sp>
        <p:nvSpPr>
          <p:cNvPr id="8" name="Footer Placeholder 7">
            <a:extLst>
              <a:ext uri="{FF2B5EF4-FFF2-40B4-BE49-F238E27FC236}">
                <a16:creationId xmlns:a16="http://schemas.microsoft.com/office/drawing/2014/main" id="{7956B756-B788-4696-A606-3FB22FF8BE96}"/>
              </a:ext>
            </a:extLst>
          </p:cNvPr>
          <p:cNvSpPr>
            <a:spLocks noGrp="1"/>
          </p:cNvSpPr>
          <p:nvPr>
            <p:ph type="ftr" sz="quarter" idx="11"/>
          </p:nvPr>
        </p:nvSpPr>
        <p:spPr/>
        <p:txBody>
          <a:bodyPr/>
          <a:lstStyle/>
          <a:p>
            <a:endParaRPr lang="uk-UA"/>
          </a:p>
        </p:txBody>
      </p:sp>
      <p:sp>
        <p:nvSpPr>
          <p:cNvPr id="9" name="Slide Number Placeholder 8">
            <a:extLst>
              <a:ext uri="{FF2B5EF4-FFF2-40B4-BE49-F238E27FC236}">
                <a16:creationId xmlns:a16="http://schemas.microsoft.com/office/drawing/2014/main" id="{C7E2EB81-8784-4915-83B6-5ABE35368EB5}"/>
              </a:ext>
            </a:extLst>
          </p:cNvPr>
          <p:cNvSpPr>
            <a:spLocks noGrp="1"/>
          </p:cNvSpPr>
          <p:nvPr>
            <p:ph type="sldNum" sz="quarter" idx="12"/>
          </p:nvPr>
        </p:nvSpPr>
        <p:spPr/>
        <p:txBody>
          <a:bodyPr/>
          <a:lstStyle/>
          <a:p>
            <a:fld id="{7111E0E3-96E1-4F6D-9971-0DF02F0AE225}" type="slidenum">
              <a:rPr lang="uk-UA" smtClean="0"/>
              <a:t>‹#›</a:t>
            </a:fld>
            <a:endParaRPr lang="uk-UA"/>
          </a:p>
        </p:txBody>
      </p:sp>
    </p:spTree>
    <p:extLst>
      <p:ext uri="{BB962C8B-B14F-4D97-AF65-F5344CB8AC3E}">
        <p14:creationId xmlns:p14="http://schemas.microsoft.com/office/powerpoint/2010/main" val="3766675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17E65-B68D-4C54-B6D4-5714F991A6BD}"/>
              </a:ext>
            </a:extLst>
          </p:cNvPr>
          <p:cNvSpPr>
            <a:spLocks noGrp="1"/>
          </p:cNvSpPr>
          <p:nvPr>
            <p:ph type="title"/>
          </p:nvPr>
        </p:nvSpPr>
        <p:spPr/>
        <p:txBody>
          <a:bodyPr/>
          <a:lstStyle/>
          <a:p>
            <a:r>
              <a:rPr lang="en-US"/>
              <a:t>Click to edit Master title style</a:t>
            </a:r>
            <a:endParaRPr lang="uk-UA"/>
          </a:p>
        </p:txBody>
      </p:sp>
      <p:sp>
        <p:nvSpPr>
          <p:cNvPr id="3" name="Date Placeholder 2">
            <a:extLst>
              <a:ext uri="{FF2B5EF4-FFF2-40B4-BE49-F238E27FC236}">
                <a16:creationId xmlns:a16="http://schemas.microsoft.com/office/drawing/2014/main" id="{8FEC3404-AC27-4474-901C-BC36131B2C19}"/>
              </a:ext>
            </a:extLst>
          </p:cNvPr>
          <p:cNvSpPr>
            <a:spLocks noGrp="1"/>
          </p:cNvSpPr>
          <p:nvPr>
            <p:ph type="dt" sz="half" idx="10"/>
          </p:nvPr>
        </p:nvSpPr>
        <p:spPr/>
        <p:txBody>
          <a:bodyPr/>
          <a:lstStyle/>
          <a:p>
            <a:fld id="{D5FBF005-2A8E-4CB9-849D-2BA32D658789}" type="datetimeFigureOut">
              <a:rPr lang="uk-UA" smtClean="0"/>
              <a:t>17.11.2021</a:t>
            </a:fld>
            <a:endParaRPr lang="uk-UA"/>
          </a:p>
        </p:txBody>
      </p:sp>
      <p:sp>
        <p:nvSpPr>
          <p:cNvPr id="4" name="Footer Placeholder 3">
            <a:extLst>
              <a:ext uri="{FF2B5EF4-FFF2-40B4-BE49-F238E27FC236}">
                <a16:creationId xmlns:a16="http://schemas.microsoft.com/office/drawing/2014/main" id="{4B71BE6D-4B7D-448E-A081-249C21485164}"/>
              </a:ext>
            </a:extLst>
          </p:cNvPr>
          <p:cNvSpPr>
            <a:spLocks noGrp="1"/>
          </p:cNvSpPr>
          <p:nvPr>
            <p:ph type="ftr" sz="quarter" idx="11"/>
          </p:nvPr>
        </p:nvSpPr>
        <p:spPr/>
        <p:txBody>
          <a:bodyPr/>
          <a:lstStyle/>
          <a:p>
            <a:endParaRPr lang="uk-UA"/>
          </a:p>
        </p:txBody>
      </p:sp>
      <p:sp>
        <p:nvSpPr>
          <p:cNvPr id="5" name="Slide Number Placeholder 4">
            <a:extLst>
              <a:ext uri="{FF2B5EF4-FFF2-40B4-BE49-F238E27FC236}">
                <a16:creationId xmlns:a16="http://schemas.microsoft.com/office/drawing/2014/main" id="{446898AF-7064-4C12-9160-3308D401CBB1}"/>
              </a:ext>
            </a:extLst>
          </p:cNvPr>
          <p:cNvSpPr>
            <a:spLocks noGrp="1"/>
          </p:cNvSpPr>
          <p:nvPr>
            <p:ph type="sldNum" sz="quarter" idx="12"/>
          </p:nvPr>
        </p:nvSpPr>
        <p:spPr/>
        <p:txBody>
          <a:bodyPr/>
          <a:lstStyle/>
          <a:p>
            <a:fld id="{7111E0E3-96E1-4F6D-9971-0DF02F0AE225}" type="slidenum">
              <a:rPr lang="uk-UA" smtClean="0"/>
              <a:t>‹#›</a:t>
            </a:fld>
            <a:endParaRPr lang="uk-UA"/>
          </a:p>
        </p:txBody>
      </p:sp>
    </p:spTree>
    <p:extLst>
      <p:ext uri="{BB962C8B-B14F-4D97-AF65-F5344CB8AC3E}">
        <p14:creationId xmlns:p14="http://schemas.microsoft.com/office/powerpoint/2010/main" val="800045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1798253-B79C-497C-AA0E-C463724CDB41}"/>
              </a:ext>
            </a:extLst>
          </p:cNvPr>
          <p:cNvSpPr>
            <a:spLocks noGrp="1"/>
          </p:cNvSpPr>
          <p:nvPr>
            <p:ph type="dt" sz="half" idx="10"/>
          </p:nvPr>
        </p:nvSpPr>
        <p:spPr/>
        <p:txBody>
          <a:bodyPr/>
          <a:lstStyle/>
          <a:p>
            <a:fld id="{D5FBF005-2A8E-4CB9-849D-2BA32D658789}" type="datetimeFigureOut">
              <a:rPr lang="uk-UA" smtClean="0"/>
              <a:t>17.11.2021</a:t>
            </a:fld>
            <a:endParaRPr lang="uk-UA"/>
          </a:p>
        </p:txBody>
      </p:sp>
      <p:sp>
        <p:nvSpPr>
          <p:cNvPr id="3" name="Footer Placeholder 2">
            <a:extLst>
              <a:ext uri="{FF2B5EF4-FFF2-40B4-BE49-F238E27FC236}">
                <a16:creationId xmlns:a16="http://schemas.microsoft.com/office/drawing/2014/main" id="{251064FA-9AB4-47F7-BEFA-DB7E3A2ABEB5}"/>
              </a:ext>
            </a:extLst>
          </p:cNvPr>
          <p:cNvSpPr>
            <a:spLocks noGrp="1"/>
          </p:cNvSpPr>
          <p:nvPr>
            <p:ph type="ftr" sz="quarter" idx="11"/>
          </p:nvPr>
        </p:nvSpPr>
        <p:spPr/>
        <p:txBody>
          <a:bodyPr/>
          <a:lstStyle/>
          <a:p>
            <a:endParaRPr lang="uk-UA"/>
          </a:p>
        </p:txBody>
      </p:sp>
      <p:sp>
        <p:nvSpPr>
          <p:cNvPr id="4" name="Slide Number Placeholder 3">
            <a:extLst>
              <a:ext uri="{FF2B5EF4-FFF2-40B4-BE49-F238E27FC236}">
                <a16:creationId xmlns:a16="http://schemas.microsoft.com/office/drawing/2014/main" id="{15CE2A3A-55F8-4F29-979C-199CA7CBF67B}"/>
              </a:ext>
            </a:extLst>
          </p:cNvPr>
          <p:cNvSpPr>
            <a:spLocks noGrp="1"/>
          </p:cNvSpPr>
          <p:nvPr>
            <p:ph type="sldNum" sz="quarter" idx="12"/>
          </p:nvPr>
        </p:nvSpPr>
        <p:spPr/>
        <p:txBody>
          <a:bodyPr/>
          <a:lstStyle/>
          <a:p>
            <a:fld id="{7111E0E3-96E1-4F6D-9971-0DF02F0AE225}" type="slidenum">
              <a:rPr lang="uk-UA" smtClean="0"/>
              <a:t>‹#›</a:t>
            </a:fld>
            <a:endParaRPr lang="uk-UA"/>
          </a:p>
        </p:txBody>
      </p:sp>
    </p:spTree>
    <p:extLst>
      <p:ext uri="{BB962C8B-B14F-4D97-AF65-F5344CB8AC3E}">
        <p14:creationId xmlns:p14="http://schemas.microsoft.com/office/powerpoint/2010/main" val="531909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A475D-BD54-4944-BE51-2A7F65C49E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uk-UA"/>
          </a:p>
        </p:txBody>
      </p:sp>
      <p:sp>
        <p:nvSpPr>
          <p:cNvPr id="3" name="Content Placeholder 2">
            <a:extLst>
              <a:ext uri="{FF2B5EF4-FFF2-40B4-BE49-F238E27FC236}">
                <a16:creationId xmlns:a16="http://schemas.microsoft.com/office/drawing/2014/main" id="{C8841BA7-1F47-4D66-A3E9-3BC53599C8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4" name="Text Placeholder 3">
            <a:extLst>
              <a:ext uri="{FF2B5EF4-FFF2-40B4-BE49-F238E27FC236}">
                <a16:creationId xmlns:a16="http://schemas.microsoft.com/office/drawing/2014/main" id="{215C6E9D-1530-4F9B-B379-BD6B9884EF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09D65A-3C75-4FBC-8A9B-E27D77297A94}"/>
              </a:ext>
            </a:extLst>
          </p:cNvPr>
          <p:cNvSpPr>
            <a:spLocks noGrp="1"/>
          </p:cNvSpPr>
          <p:nvPr>
            <p:ph type="dt" sz="half" idx="10"/>
          </p:nvPr>
        </p:nvSpPr>
        <p:spPr/>
        <p:txBody>
          <a:bodyPr/>
          <a:lstStyle/>
          <a:p>
            <a:fld id="{D5FBF005-2A8E-4CB9-849D-2BA32D658789}" type="datetimeFigureOut">
              <a:rPr lang="uk-UA" smtClean="0"/>
              <a:t>17.11.2021</a:t>
            </a:fld>
            <a:endParaRPr lang="uk-UA"/>
          </a:p>
        </p:txBody>
      </p:sp>
      <p:sp>
        <p:nvSpPr>
          <p:cNvPr id="6" name="Footer Placeholder 5">
            <a:extLst>
              <a:ext uri="{FF2B5EF4-FFF2-40B4-BE49-F238E27FC236}">
                <a16:creationId xmlns:a16="http://schemas.microsoft.com/office/drawing/2014/main" id="{B55F2A9D-4E39-4128-9385-48DBB914DA54}"/>
              </a:ext>
            </a:extLst>
          </p:cNvPr>
          <p:cNvSpPr>
            <a:spLocks noGrp="1"/>
          </p:cNvSpPr>
          <p:nvPr>
            <p:ph type="ftr" sz="quarter" idx="11"/>
          </p:nvPr>
        </p:nvSpPr>
        <p:spPr/>
        <p:txBody>
          <a:bodyPr/>
          <a:lstStyle/>
          <a:p>
            <a:endParaRPr lang="uk-UA"/>
          </a:p>
        </p:txBody>
      </p:sp>
      <p:sp>
        <p:nvSpPr>
          <p:cNvPr id="7" name="Slide Number Placeholder 6">
            <a:extLst>
              <a:ext uri="{FF2B5EF4-FFF2-40B4-BE49-F238E27FC236}">
                <a16:creationId xmlns:a16="http://schemas.microsoft.com/office/drawing/2014/main" id="{B5DC1B4A-B79F-4099-9C96-44B1DDCFA7B9}"/>
              </a:ext>
            </a:extLst>
          </p:cNvPr>
          <p:cNvSpPr>
            <a:spLocks noGrp="1"/>
          </p:cNvSpPr>
          <p:nvPr>
            <p:ph type="sldNum" sz="quarter" idx="12"/>
          </p:nvPr>
        </p:nvSpPr>
        <p:spPr/>
        <p:txBody>
          <a:bodyPr/>
          <a:lstStyle/>
          <a:p>
            <a:fld id="{7111E0E3-96E1-4F6D-9971-0DF02F0AE225}" type="slidenum">
              <a:rPr lang="uk-UA" smtClean="0"/>
              <a:t>‹#›</a:t>
            </a:fld>
            <a:endParaRPr lang="uk-UA"/>
          </a:p>
        </p:txBody>
      </p:sp>
    </p:spTree>
    <p:extLst>
      <p:ext uri="{BB962C8B-B14F-4D97-AF65-F5344CB8AC3E}">
        <p14:creationId xmlns:p14="http://schemas.microsoft.com/office/powerpoint/2010/main" val="3261347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4B876-1EE7-4A1A-A286-492FD73FD3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uk-UA"/>
          </a:p>
        </p:txBody>
      </p:sp>
      <p:sp>
        <p:nvSpPr>
          <p:cNvPr id="3" name="Picture Placeholder 2">
            <a:extLst>
              <a:ext uri="{FF2B5EF4-FFF2-40B4-BE49-F238E27FC236}">
                <a16:creationId xmlns:a16="http://schemas.microsoft.com/office/drawing/2014/main" id="{46E8B2C3-119F-43C3-8D2A-1542D583694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Text Placeholder 3">
            <a:extLst>
              <a:ext uri="{FF2B5EF4-FFF2-40B4-BE49-F238E27FC236}">
                <a16:creationId xmlns:a16="http://schemas.microsoft.com/office/drawing/2014/main" id="{98089F70-AF61-49E3-9A4C-6EC2B2C341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47017B-2D44-4274-BF8A-67B078223C13}"/>
              </a:ext>
            </a:extLst>
          </p:cNvPr>
          <p:cNvSpPr>
            <a:spLocks noGrp="1"/>
          </p:cNvSpPr>
          <p:nvPr>
            <p:ph type="dt" sz="half" idx="10"/>
          </p:nvPr>
        </p:nvSpPr>
        <p:spPr/>
        <p:txBody>
          <a:bodyPr/>
          <a:lstStyle/>
          <a:p>
            <a:fld id="{D5FBF005-2A8E-4CB9-849D-2BA32D658789}" type="datetimeFigureOut">
              <a:rPr lang="uk-UA" smtClean="0"/>
              <a:t>17.11.2021</a:t>
            </a:fld>
            <a:endParaRPr lang="uk-UA"/>
          </a:p>
        </p:txBody>
      </p:sp>
      <p:sp>
        <p:nvSpPr>
          <p:cNvPr id="6" name="Footer Placeholder 5">
            <a:extLst>
              <a:ext uri="{FF2B5EF4-FFF2-40B4-BE49-F238E27FC236}">
                <a16:creationId xmlns:a16="http://schemas.microsoft.com/office/drawing/2014/main" id="{FF95D6F2-A600-4206-A10D-13DEED2A8C6A}"/>
              </a:ext>
            </a:extLst>
          </p:cNvPr>
          <p:cNvSpPr>
            <a:spLocks noGrp="1"/>
          </p:cNvSpPr>
          <p:nvPr>
            <p:ph type="ftr" sz="quarter" idx="11"/>
          </p:nvPr>
        </p:nvSpPr>
        <p:spPr/>
        <p:txBody>
          <a:bodyPr/>
          <a:lstStyle/>
          <a:p>
            <a:endParaRPr lang="uk-UA"/>
          </a:p>
        </p:txBody>
      </p:sp>
      <p:sp>
        <p:nvSpPr>
          <p:cNvPr id="7" name="Slide Number Placeholder 6">
            <a:extLst>
              <a:ext uri="{FF2B5EF4-FFF2-40B4-BE49-F238E27FC236}">
                <a16:creationId xmlns:a16="http://schemas.microsoft.com/office/drawing/2014/main" id="{1A8A92EB-419E-4887-96C9-02A5904FEE32}"/>
              </a:ext>
            </a:extLst>
          </p:cNvPr>
          <p:cNvSpPr>
            <a:spLocks noGrp="1"/>
          </p:cNvSpPr>
          <p:nvPr>
            <p:ph type="sldNum" sz="quarter" idx="12"/>
          </p:nvPr>
        </p:nvSpPr>
        <p:spPr/>
        <p:txBody>
          <a:bodyPr/>
          <a:lstStyle/>
          <a:p>
            <a:fld id="{7111E0E3-96E1-4F6D-9971-0DF02F0AE225}" type="slidenum">
              <a:rPr lang="uk-UA" smtClean="0"/>
              <a:t>‹#›</a:t>
            </a:fld>
            <a:endParaRPr lang="uk-UA"/>
          </a:p>
        </p:txBody>
      </p:sp>
    </p:spTree>
    <p:extLst>
      <p:ext uri="{BB962C8B-B14F-4D97-AF65-F5344CB8AC3E}">
        <p14:creationId xmlns:p14="http://schemas.microsoft.com/office/powerpoint/2010/main" val="3722750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1C039C-C181-4524-96E5-CE2D43F85A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uk-UA"/>
          </a:p>
        </p:txBody>
      </p:sp>
      <p:sp>
        <p:nvSpPr>
          <p:cNvPr id="3" name="Text Placeholder 2">
            <a:extLst>
              <a:ext uri="{FF2B5EF4-FFF2-40B4-BE49-F238E27FC236}">
                <a16:creationId xmlns:a16="http://schemas.microsoft.com/office/drawing/2014/main" id="{30C0B5FE-0979-40AA-8386-097AE05746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4" name="Date Placeholder 3">
            <a:extLst>
              <a:ext uri="{FF2B5EF4-FFF2-40B4-BE49-F238E27FC236}">
                <a16:creationId xmlns:a16="http://schemas.microsoft.com/office/drawing/2014/main" id="{AB83CC94-2C19-4822-8DAE-586BE1CBA3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FBF005-2A8E-4CB9-849D-2BA32D658789}" type="datetimeFigureOut">
              <a:rPr lang="uk-UA" smtClean="0"/>
              <a:t>17.11.2021</a:t>
            </a:fld>
            <a:endParaRPr lang="uk-UA"/>
          </a:p>
        </p:txBody>
      </p:sp>
      <p:sp>
        <p:nvSpPr>
          <p:cNvPr id="5" name="Footer Placeholder 4">
            <a:extLst>
              <a:ext uri="{FF2B5EF4-FFF2-40B4-BE49-F238E27FC236}">
                <a16:creationId xmlns:a16="http://schemas.microsoft.com/office/drawing/2014/main" id="{582968CA-1521-41FE-8A3B-939E4DA5AE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Slide Number Placeholder 5">
            <a:extLst>
              <a:ext uri="{FF2B5EF4-FFF2-40B4-BE49-F238E27FC236}">
                <a16:creationId xmlns:a16="http://schemas.microsoft.com/office/drawing/2014/main" id="{95EED0E8-84D7-4AEC-8A01-9E7E0560E0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11E0E3-96E1-4F6D-9971-0DF02F0AE225}" type="slidenum">
              <a:rPr lang="uk-UA" smtClean="0"/>
              <a:t>‹#›</a:t>
            </a:fld>
            <a:endParaRPr lang="uk-UA"/>
          </a:p>
        </p:txBody>
      </p:sp>
    </p:spTree>
    <p:extLst>
      <p:ext uri="{BB962C8B-B14F-4D97-AF65-F5344CB8AC3E}">
        <p14:creationId xmlns:p14="http://schemas.microsoft.com/office/powerpoint/2010/main" val="2525759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5A833-4A9E-4A86-914D-27116F185C55}"/>
              </a:ext>
            </a:extLst>
          </p:cNvPr>
          <p:cNvSpPr>
            <a:spLocks noGrp="1"/>
          </p:cNvSpPr>
          <p:nvPr>
            <p:ph type="ctrTitle"/>
          </p:nvPr>
        </p:nvSpPr>
        <p:spPr/>
        <p:txBody>
          <a:bodyPr/>
          <a:lstStyle/>
          <a:p>
            <a:r>
              <a:rPr lang="uk-UA" dirty="0"/>
              <a:t>Онтологія</a:t>
            </a:r>
          </a:p>
        </p:txBody>
      </p:sp>
      <p:sp>
        <p:nvSpPr>
          <p:cNvPr id="3" name="Subtitle 2">
            <a:extLst>
              <a:ext uri="{FF2B5EF4-FFF2-40B4-BE49-F238E27FC236}">
                <a16:creationId xmlns:a16="http://schemas.microsoft.com/office/drawing/2014/main" id="{B64A4D04-3460-4D37-852D-BB4213289051}"/>
              </a:ext>
            </a:extLst>
          </p:cNvPr>
          <p:cNvSpPr>
            <a:spLocks noGrp="1"/>
          </p:cNvSpPr>
          <p:nvPr>
            <p:ph type="subTitle" idx="1"/>
          </p:nvPr>
        </p:nvSpPr>
        <p:spPr/>
        <p:txBody>
          <a:bodyPr/>
          <a:lstStyle/>
          <a:p>
            <a:r>
              <a:rPr lang="uk-UA" dirty="0"/>
              <a:t>Штучний інтелект</a:t>
            </a:r>
          </a:p>
        </p:txBody>
      </p:sp>
    </p:spTree>
    <p:extLst>
      <p:ext uri="{BB962C8B-B14F-4D97-AF65-F5344CB8AC3E}">
        <p14:creationId xmlns:p14="http://schemas.microsoft.com/office/powerpoint/2010/main" val="4166512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1DE7243B-5109-444B-8FAF-7437C66BC0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1332" cy="6858000"/>
          </a:xfrm>
          <a:custGeom>
            <a:avLst/>
            <a:gdLst>
              <a:gd name="connsiteX0" fmla="*/ 4421332 w 4421332"/>
              <a:gd name="connsiteY0" fmla="*/ 0 h 6858000"/>
              <a:gd name="connsiteX1" fmla="*/ 69075 w 4421332"/>
              <a:gd name="connsiteY1" fmla="*/ 0 h 6858000"/>
              <a:gd name="connsiteX2" fmla="*/ 35131 w 4421332"/>
              <a:gd name="connsiteY2" fmla="*/ 267128 h 6858000"/>
              <a:gd name="connsiteX3" fmla="*/ 0 w 4421332"/>
              <a:gd name="connsiteY3" fmla="*/ 962845 h 6858000"/>
              <a:gd name="connsiteX4" fmla="*/ 3276103 w 4421332"/>
              <a:gd name="connsiteY4" fmla="*/ 6782205 h 6858000"/>
              <a:gd name="connsiteX5" fmla="*/ 3407923 w 4421332"/>
              <a:gd name="connsiteY5" fmla="*/ 6858000 h 6858000"/>
              <a:gd name="connsiteX6" fmla="*/ 4421332 w 4421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332" h="6858000">
                <a:moveTo>
                  <a:pt x="4421332" y="0"/>
                </a:moveTo>
                <a:lnTo>
                  <a:pt x="69075" y="0"/>
                </a:lnTo>
                <a:lnTo>
                  <a:pt x="35131" y="267128"/>
                </a:lnTo>
                <a:cubicBezTo>
                  <a:pt x="11901" y="495874"/>
                  <a:pt x="0" y="727970"/>
                  <a:pt x="0" y="962845"/>
                </a:cubicBezTo>
                <a:cubicBezTo>
                  <a:pt x="0" y="3429034"/>
                  <a:pt x="1312002" y="5588789"/>
                  <a:pt x="3276103" y="6782205"/>
                </a:cubicBezTo>
                <a:lnTo>
                  <a:pt x="3407923" y="6858000"/>
                </a:lnTo>
                <a:lnTo>
                  <a:pt x="442133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4C5D6221-DA7B-4611-AA26-7D8E349FD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32227" cy="6858000"/>
          </a:xfrm>
          <a:custGeom>
            <a:avLst/>
            <a:gdLst>
              <a:gd name="connsiteX0" fmla="*/ 0 w 4232227"/>
              <a:gd name="connsiteY0" fmla="*/ 0 h 6858000"/>
              <a:gd name="connsiteX1" fmla="*/ 4161853 w 4232227"/>
              <a:gd name="connsiteY1" fmla="*/ 0 h 6858000"/>
              <a:gd name="connsiteX2" fmla="*/ 4197953 w 4232227"/>
              <a:gd name="connsiteY2" fmla="*/ 284091 h 6858000"/>
              <a:gd name="connsiteX3" fmla="*/ 4232227 w 4232227"/>
              <a:gd name="connsiteY3" fmla="*/ 962844 h 6858000"/>
              <a:gd name="connsiteX4" fmla="*/ 758007 w 4232227"/>
              <a:gd name="connsiteY4" fmla="*/ 6800152 h 6858000"/>
              <a:gd name="connsiteX5" fmla="*/ 645060 w 4232227"/>
              <a:gd name="connsiteY5" fmla="*/ 6858000 h 6858000"/>
              <a:gd name="connsiteX6" fmla="*/ 0 w 423222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2227" h="6858000">
                <a:moveTo>
                  <a:pt x="0" y="0"/>
                </a:moveTo>
                <a:lnTo>
                  <a:pt x="4161853" y="0"/>
                </a:lnTo>
                <a:lnTo>
                  <a:pt x="4197953" y="284091"/>
                </a:lnTo>
                <a:cubicBezTo>
                  <a:pt x="4220617" y="507260"/>
                  <a:pt x="4232227" y="733696"/>
                  <a:pt x="4232227" y="962844"/>
                </a:cubicBezTo>
                <a:cubicBezTo>
                  <a:pt x="4232227" y="3483472"/>
                  <a:pt x="2827409" y="5675986"/>
                  <a:pt x="758007" y="6800152"/>
                </a:cubicBezTo>
                <a:lnTo>
                  <a:pt x="645060" y="6858000"/>
                </a:lnTo>
                <a:lnTo>
                  <a:pt x="0" y="685800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6F063D8-96F6-485B-AF9C-2C61F1D37499}"/>
              </a:ext>
            </a:extLst>
          </p:cNvPr>
          <p:cNvSpPr>
            <a:spLocks noGrp="1"/>
          </p:cNvSpPr>
          <p:nvPr>
            <p:ph type="title"/>
          </p:nvPr>
        </p:nvSpPr>
        <p:spPr>
          <a:xfrm>
            <a:off x="804672" y="1412489"/>
            <a:ext cx="2871095" cy="2127124"/>
          </a:xfrm>
        </p:spPr>
        <p:txBody>
          <a:bodyPr vert="horz" lIns="91440" tIns="45720" rIns="91440" bIns="45720" rtlCol="0" anchor="t">
            <a:normAutofit/>
          </a:bodyPr>
          <a:lstStyle/>
          <a:p>
            <a:r>
              <a:rPr lang="en-US" sz="3600" b="1" kern="1200">
                <a:solidFill>
                  <a:schemeClr val="bg1"/>
                </a:solidFill>
                <a:latin typeface="+mj-lt"/>
                <a:ea typeface="+mj-ea"/>
                <a:cs typeface="+mj-cs"/>
              </a:rPr>
              <a:t>Мови опису онтологій</a:t>
            </a:r>
          </a:p>
        </p:txBody>
      </p:sp>
      <p:sp>
        <p:nvSpPr>
          <p:cNvPr id="3" name="Content Placeholder 2">
            <a:extLst>
              <a:ext uri="{FF2B5EF4-FFF2-40B4-BE49-F238E27FC236}">
                <a16:creationId xmlns:a16="http://schemas.microsoft.com/office/drawing/2014/main" id="{6B14C7D4-9375-4311-88B1-8C53E05A5D88}"/>
              </a:ext>
            </a:extLst>
          </p:cNvPr>
          <p:cNvSpPr>
            <a:spLocks noGrp="1"/>
          </p:cNvSpPr>
          <p:nvPr>
            <p:ph idx="1"/>
          </p:nvPr>
        </p:nvSpPr>
        <p:spPr>
          <a:xfrm>
            <a:off x="5198993" y="1412489"/>
            <a:ext cx="2926080" cy="4363844"/>
          </a:xfrm>
        </p:spPr>
        <p:txBody>
          <a:bodyPr vert="horz" lIns="91440" tIns="45720" rIns="91440" bIns="45720" rtlCol="0">
            <a:normAutofit/>
          </a:bodyPr>
          <a:lstStyle/>
          <a:p>
            <a:r>
              <a:rPr lang="en-US" sz="1400" b="1" i="0" u="none" strike="noStrike">
                <a:effectLst/>
              </a:rPr>
              <a:t>OWL</a:t>
            </a:r>
            <a:r>
              <a:rPr lang="en-US" sz="1400" b="0" i="0">
                <a:effectLst/>
              </a:rPr>
              <a:t> — Ontology Web Language, стандарт </a:t>
            </a:r>
            <a:r>
              <a:rPr lang="en-US" sz="1400" b="0" i="0" u="none" strike="noStrike">
                <a:effectLst/>
              </a:rPr>
              <a:t>W3C</a:t>
            </a:r>
            <a:r>
              <a:rPr lang="en-US" sz="1400" b="0" i="0">
                <a:effectLst/>
              </a:rPr>
              <a:t>, мова для семантичних тверджень, розроблена як розширення </a:t>
            </a:r>
            <a:r>
              <a:rPr lang="en-US" sz="1400" b="0" i="0" u="none" strike="noStrike">
                <a:effectLst/>
              </a:rPr>
              <a:t>RDF</a:t>
            </a:r>
            <a:r>
              <a:rPr lang="en-US" sz="1400" b="0" i="0">
                <a:effectLst/>
              </a:rPr>
              <a:t> і </a:t>
            </a:r>
            <a:r>
              <a:rPr lang="en-US" sz="1400" b="0" i="0" u="none" strike="noStrike">
                <a:effectLst/>
              </a:rPr>
              <a:t>RDFS</a:t>
            </a:r>
            <a:r>
              <a:rPr lang="en-US" sz="1400" b="0" i="0">
                <a:effectLst/>
              </a:rPr>
              <a:t>;</a:t>
            </a:r>
          </a:p>
          <a:p>
            <a:r>
              <a:rPr lang="en-US" sz="1400" b="1" i="0" u="none" strike="noStrike">
                <a:effectLst/>
              </a:rPr>
              <a:t>KIF</a:t>
            </a:r>
            <a:r>
              <a:rPr lang="en-US" sz="1400" b="0" i="0">
                <a:effectLst/>
              </a:rPr>
              <a:t> (Knowledge Interchange Format або формат обміну знаннями) — заснований на </a:t>
            </a:r>
            <a:r>
              <a:rPr lang="en-US" sz="1400" b="0" i="0" u="none" strike="noStrike">
                <a:effectLst/>
              </a:rPr>
              <a:t>S-виразах</a:t>
            </a:r>
            <a:r>
              <a:rPr lang="en-US" sz="1400" b="0" i="0">
                <a:effectLst/>
              </a:rPr>
              <a:t> синтаксис для </a:t>
            </a:r>
            <a:r>
              <a:rPr lang="en-US" sz="1400" b="0" i="0" u="none" strike="noStrike">
                <a:effectLst/>
              </a:rPr>
              <a:t>логіки</a:t>
            </a:r>
            <a:r>
              <a:rPr lang="en-US" sz="1400" b="0" i="0">
                <a:effectLst/>
              </a:rPr>
              <a:t>;</a:t>
            </a:r>
          </a:p>
          <a:p>
            <a:r>
              <a:rPr lang="en-US" sz="1400" b="1" i="0" u="none" strike="noStrike">
                <a:effectLst/>
              </a:rPr>
              <a:t>Common Logic</a:t>
            </a:r>
            <a:r>
              <a:rPr lang="en-US" sz="1400" b="1" i="0">
                <a:effectLst/>
              </a:rPr>
              <a:t> </a:t>
            </a:r>
            <a:r>
              <a:rPr lang="en-US" sz="1400" b="0" i="0">
                <a:effectLst/>
              </a:rPr>
              <a:t>— спадкоємець KIF (стандартизований — ISO/IEC 24707:2007).</a:t>
            </a:r>
          </a:p>
          <a:p>
            <a:r>
              <a:rPr lang="en-US" sz="1400" b="1" i="0" u="none" strike="noStrike">
                <a:effectLst/>
              </a:rPr>
              <a:t>CycL</a:t>
            </a:r>
            <a:r>
              <a:rPr lang="en-US" sz="1400" b="0" i="0">
                <a:effectLst/>
              </a:rPr>
              <a:t> — </a:t>
            </a:r>
            <a:r>
              <a:rPr lang="en-US" sz="1400" b="0" i="0" u="none" strike="noStrike">
                <a:effectLst/>
              </a:rPr>
              <a:t>онтологічна мова</a:t>
            </a:r>
            <a:r>
              <a:rPr lang="en-US" sz="1400" b="0" i="0">
                <a:effectLst/>
              </a:rPr>
              <a:t>, що використовується в проекті </a:t>
            </a:r>
            <a:r>
              <a:rPr lang="en-US" sz="1400" b="0" i="0" u="none" strike="noStrike">
                <a:effectLst/>
              </a:rPr>
              <a:t>Cyc</a:t>
            </a:r>
            <a:r>
              <a:rPr lang="en-US" sz="1400" b="0" i="0">
                <a:effectLst/>
              </a:rPr>
              <a:t>, заснована на </a:t>
            </a:r>
            <a:r>
              <a:rPr lang="en-US" sz="1400" b="0" i="0" u="none" strike="noStrike">
                <a:effectLst/>
              </a:rPr>
              <a:t>численні предикатів</a:t>
            </a:r>
            <a:r>
              <a:rPr lang="en-US" sz="1400" b="0" i="0">
                <a:effectLst/>
              </a:rPr>
              <a:t> із деякими розширеннями вищого порядку.</a:t>
            </a:r>
          </a:p>
          <a:p>
            <a:r>
              <a:rPr lang="en-US" sz="1400" b="1" i="0" u="none" strike="noStrike">
                <a:effectLst/>
              </a:rPr>
              <a:t>DAML</a:t>
            </a:r>
            <a:r>
              <a:rPr lang="en-US" sz="1400" b="1" i="0">
                <a:effectLst/>
              </a:rPr>
              <a:t>+</a:t>
            </a:r>
            <a:r>
              <a:rPr lang="en-US" sz="1400" b="1" i="0" u="none" strike="noStrike">
                <a:effectLst/>
              </a:rPr>
              <a:t>OIL</a:t>
            </a:r>
            <a:r>
              <a:rPr lang="en-US" sz="1400" b="1" i="0">
                <a:effectLst/>
              </a:rPr>
              <a:t> (</a:t>
            </a:r>
            <a:r>
              <a:rPr lang="en-US" sz="1400" b="1" i="0" u="none" strike="noStrike">
                <a:effectLst/>
              </a:rPr>
              <a:t>FIPA</a:t>
            </a:r>
            <a:r>
              <a:rPr lang="en-US" sz="1400" b="1" i="0">
                <a:effectLst/>
              </a:rPr>
              <a:t>)</a:t>
            </a:r>
            <a:endParaRPr lang="en-US" sz="1400"/>
          </a:p>
        </p:txBody>
      </p:sp>
      <p:sp>
        <p:nvSpPr>
          <p:cNvPr id="4" name="TextBox 3">
            <a:extLst>
              <a:ext uri="{FF2B5EF4-FFF2-40B4-BE49-F238E27FC236}">
                <a16:creationId xmlns:a16="http://schemas.microsoft.com/office/drawing/2014/main" id="{64059FC6-79EA-4675-81A5-B3D76CE03F16}"/>
              </a:ext>
            </a:extLst>
          </p:cNvPr>
          <p:cNvSpPr txBox="1"/>
          <p:nvPr/>
        </p:nvSpPr>
        <p:spPr>
          <a:xfrm>
            <a:off x="8451604" y="1412489"/>
            <a:ext cx="2926080" cy="4363844"/>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sz="2000" b="0" i="0">
                <a:effectLst/>
              </a:rPr>
              <a:t>Для роботи з </a:t>
            </a:r>
            <a:r>
              <a:rPr lang="en-US" sz="2000" b="0" i="0" u="none" strike="noStrike">
                <a:effectLst/>
              </a:rPr>
              <a:t>мовами онтологій</a:t>
            </a:r>
            <a:r>
              <a:rPr lang="en-US" sz="2000" b="0" i="0">
                <a:effectLst/>
              </a:rPr>
              <a:t> існує декілька видів технологій: редактори онтологій (для створення онтологій), </a:t>
            </a:r>
            <a:r>
              <a:rPr lang="en-US" sz="2000" b="0" i="0" u="none" strike="noStrike">
                <a:effectLst/>
              </a:rPr>
              <a:t>СУБД</a:t>
            </a:r>
            <a:r>
              <a:rPr lang="en-US" sz="2000" b="0" i="0">
                <a:effectLst/>
              </a:rPr>
              <a:t> онтологій (для зберігання й звертання до онтології) і сховища онтологій (для роботи з декількома онтологіями).</a:t>
            </a:r>
            <a:endParaRPr lang="en-US" sz="2000"/>
          </a:p>
        </p:txBody>
      </p:sp>
    </p:spTree>
    <p:extLst>
      <p:ext uri="{BB962C8B-B14F-4D97-AF65-F5344CB8AC3E}">
        <p14:creationId xmlns:p14="http://schemas.microsoft.com/office/powerpoint/2010/main" val="4026690307"/>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AB071-F67D-4A6C-87F8-0F3E4F2EEE97}"/>
              </a:ext>
            </a:extLst>
          </p:cNvPr>
          <p:cNvSpPr>
            <a:spLocks noGrp="1"/>
          </p:cNvSpPr>
          <p:nvPr>
            <p:ph type="title"/>
          </p:nvPr>
        </p:nvSpPr>
        <p:spPr>
          <a:xfrm>
            <a:off x="838200" y="1"/>
            <a:ext cx="10515600" cy="1083076"/>
          </a:xfrm>
        </p:spPr>
        <p:txBody>
          <a:bodyPr/>
          <a:lstStyle/>
          <a:p>
            <a:pPr algn="ctr"/>
            <a:r>
              <a:rPr lang="en-US" b="1" i="0" dirty="0">
                <a:solidFill>
                  <a:srgbClr val="202122"/>
                </a:solidFill>
                <a:effectLst/>
                <a:latin typeface="Arial" panose="020B0604020202020204" pitchFamily="34" charset="0"/>
              </a:rPr>
              <a:t>Protégé</a:t>
            </a:r>
            <a:endParaRPr lang="uk-UA" dirty="0"/>
          </a:p>
        </p:txBody>
      </p:sp>
      <p:sp>
        <p:nvSpPr>
          <p:cNvPr id="4" name="TextBox 3">
            <a:extLst>
              <a:ext uri="{FF2B5EF4-FFF2-40B4-BE49-F238E27FC236}">
                <a16:creationId xmlns:a16="http://schemas.microsoft.com/office/drawing/2014/main" id="{ED5DD8BE-D0D4-42D0-B9A2-1F74E1E7838B}"/>
              </a:ext>
            </a:extLst>
          </p:cNvPr>
          <p:cNvSpPr txBox="1"/>
          <p:nvPr/>
        </p:nvSpPr>
        <p:spPr>
          <a:xfrm>
            <a:off x="413886" y="848238"/>
            <a:ext cx="11588817" cy="2308324"/>
          </a:xfrm>
          <a:prstGeom prst="rect">
            <a:avLst/>
          </a:prstGeom>
          <a:noFill/>
        </p:spPr>
        <p:txBody>
          <a:bodyPr wrap="square" rtlCol="0">
            <a:spAutoFit/>
          </a:bodyPr>
          <a:lstStyle/>
          <a:p>
            <a:pPr algn="just"/>
            <a:r>
              <a:rPr lang="en-US" sz="2400" dirty="0"/>
              <a:t>Protégé – </a:t>
            </a:r>
            <a:r>
              <a:rPr lang="uk-UA" sz="2400" dirty="0"/>
              <a:t>це вільний, відкритий редактор онтологій та фреймворк для побудови баз знань.</a:t>
            </a:r>
          </a:p>
          <a:p>
            <a:pPr algn="just"/>
            <a:r>
              <a:rPr lang="uk-UA" sz="2400" dirty="0"/>
              <a:t>Платформа </a:t>
            </a:r>
            <a:r>
              <a:rPr lang="en-US" sz="2400" dirty="0"/>
              <a:t>Protégé </a:t>
            </a:r>
            <a:r>
              <a:rPr lang="uk-UA" sz="2400" dirty="0"/>
              <a:t>підтримує два основні способи моделювання онтологій за допомогою редакторів </a:t>
            </a:r>
            <a:r>
              <a:rPr lang="en-US" sz="2400" dirty="0"/>
              <a:t>Protégé-Frames </a:t>
            </a:r>
            <a:r>
              <a:rPr lang="uk-UA" sz="2400" dirty="0"/>
              <a:t>та </a:t>
            </a:r>
            <a:r>
              <a:rPr lang="en-US" sz="2400" dirty="0"/>
              <a:t>Protégé-OWL. </a:t>
            </a:r>
            <a:r>
              <a:rPr lang="uk-UA" sz="2400" dirty="0"/>
              <a:t>Онтології, побудовані в </a:t>
            </a:r>
            <a:r>
              <a:rPr lang="en-US" sz="2400" dirty="0"/>
              <a:t>Protégé, </a:t>
            </a:r>
            <a:r>
              <a:rPr lang="uk-UA" sz="2400" dirty="0"/>
              <a:t>можуть бути експортовані у безліч форматів, включаючи </a:t>
            </a:r>
            <a:r>
              <a:rPr lang="en-US" sz="2400" dirty="0"/>
              <a:t>RDF (RDF Schema), OWL </a:t>
            </a:r>
            <a:r>
              <a:rPr lang="uk-UA" sz="2400" dirty="0"/>
              <a:t>та </a:t>
            </a:r>
            <a:r>
              <a:rPr lang="en-US" sz="2400" dirty="0"/>
              <a:t>XML Schema.</a:t>
            </a:r>
            <a:endParaRPr lang="uk-UA" sz="2400" dirty="0"/>
          </a:p>
        </p:txBody>
      </p:sp>
      <p:pic>
        <p:nvPicPr>
          <p:cNvPr id="5" name="Рисунок 4">
            <a:extLst>
              <a:ext uri="{FF2B5EF4-FFF2-40B4-BE49-F238E27FC236}">
                <a16:creationId xmlns:a16="http://schemas.microsoft.com/office/drawing/2014/main" id="{AC36786D-AC46-4A1F-8398-B52BC1FBA7A9}"/>
              </a:ext>
            </a:extLst>
          </p:cNvPr>
          <p:cNvPicPr>
            <a:picLocks noChangeAspect="1"/>
          </p:cNvPicPr>
          <p:nvPr/>
        </p:nvPicPr>
        <p:blipFill>
          <a:blip r:embed="rId2"/>
          <a:stretch>
            <a:fillRect/>
          </a:stretch>
        </p:blipFill>
        <p:spPr>
          <a:xfrm>
            <a:off x="1937772" y="3146507"/>
            <a:ext cx="9144211" cy="3459466"/>
          </a:xfrm>
          <a:prstGeom prst="rect">
            <a:avLst/>
          </a:prstGeom>
        </p:spPr>
      </p:pic>
    </p:spTree>
    <p:extLst>
      <p:ext uri="{BB962C8B-B14F-4D97-AF65-F5344CB8AC3E}">
        <p14:creationId xmlns:p14="http://schemas.microsoft.com/office/powerpoint/2010/main" val="15575891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344EAF25-1A50-472D-83F2-C22424EC9F6F}"/>
              </a:ext>
            </a:extLst>
          </p:cNvPr>
          <p:cNvSpPr txBox="1"/>
          <p:nvPr/>
        </p:nvSpPr>
        <p:spPr>
          <a:xfrm>
            <a:off x="630936" y="2807208"/>
            <a:ext cx="3429000" cy="3410712"/>
          </a:xfrm>
          <a:prstGeom prst="rect">
            <a:avLst/>
          </a:prstGeom>
        </p:spPr>
        <p:txBody>
          <a:bodyPr vert="horz" lIns="91440" tIns="45720" rIns="91440" bIns="45720" rtlCol="0" anchor="t">
            <a:normAutofit/>
          </a:bodyPr>
          <a:lstStyle/>
          <a:p>
            <a:pPr indent="-228600">
              <a:lnSpc>
                <a:spcPct val="90000"/>
              </a:lnSpc>
              <a:spcAft>
                <a:spcPts val="600"/>
              </a:spcAft>
              <a:buFont typeface="Arial" panose="020B0604020202020204" pitchFamily="34" charset="0"/>
              <a:buChar char="•"/>
            </a:pPr>
            <a:r>
              <a:rPr lang="en-US" sz="2200"/>
              <a:t>Зовнішній вигляд програми </a:t>
            </a:r>
            <a:r>
              <a:rPr lang="en-US" sz="2200" b="1" i="0">
                <a:effectLst/>
              </a:rPr>
              <a:t>Protégé</a:t>
            </a:r>
            <a:endParaRPr lang="en-US" sz="2200"/>
          </a:p>
        </p:txBody>
      </p:sp>
      <p:pic>
        <p:nvPicPr>
          <p:cNvPr id="7" name="Рисунок 6">
            <a:extLst>
              <a:ext uri="{FF2B5EF4-FFF2-40B4-BE49-F238E27FC236}">
                <a16:creationId xmlns:a16="http://schemas.microsoft.com/office/drawing/2014/main" id="{562FC4A7-6899-434F-8170-7A4B131F5D23}"/>
              </a:ext>
            </a:extLst>
          </p:cNvPr>
          <p:cNvPicPr>
            <a:picLocks noChangeAspect="1"/>
          </p:cNvPicPr>
          <p:nvPr/>
        </p:nvPicPr>
        <p:blipFill>
          <a:blip r:embed="rId2"/>
          <a:stretch>
            <a:fillRect/>
          </a:stretch>
        </p:blipFill>
        <p:spPr>
          <a:xfrm>
            <a:off x="4746011" y="640080"/>
            <a:ext cx="6720290" cy="5577840"/>
          </a:xfrm>
          <a:prstGeom prst="rect">
            <a:avLst/>
          </a:prstGeom>
        </p:spPr>
      </p:pic>
      <p:sp>
        <p:nvSpPr>
          <p:cNvPr id="10" name="Выноска: линия 9">
            <a:extLst>
              <a:ext uri="{FF2B5EF4-FFF2-40B4-BE49-F238E27FC236}">
                <a16:creationId xmlns:a16="http://schemas.microsoft.com/office/drawing/2014/main" id="{9028D30B-7B92-4665-A1FF-0C4F430BC24B}"/>
              </a:ext>
            </a:extLst>
          </p:cNvPr>
          <p:cNvSpPr/>
          <p:nvPr/>
        </p:nvSpPr>
        <p:spPr>
          <a:xfrm>
            <a:off x="1600199" y="4914900"/>
            <a:ext cx="1345131" cy="735129"/>
          </a:xfrm>
          <a:prstGeom prst="borderCallout1">
            <a:avLst>
              <a:gd name="adj1" fmla="val -498"/>
              <a:gd name="adj2" fmla="val 51059"/>
              <a:gd name="adj3" fmla="val -445584"/>
              <a:gd name="adj4" fmla="val 329466"/>
            </a:avLst>
          </a:prstGeom>
          <a:noFill/>
          <a:ln w="25400">
            <a:solidFill>
              <a:srgbClr val="FF0000"/>
            </a:solidFill>
            <a:tailEnd type="arrow"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tx1"/>
                </a:solidFill>
              </a:rPr>
              <a:t>Сутності</a:t>
            </a:r>
            <a:endParaRPr lang="ru-UA" dirty="0">
              <a:solidFill>
                <a:schemeClr val="tx1"/>
              </a:solidFill>
            </a:endParaRPr>
          </a:p>
        </p:txBody>
      </p:sp>
      <p:sp>
        <p:nvSpPr>
          <p:cNvPr id="14" name="Выноска: линия 13">
            <a:extLst>
              <a:ext uri="{FF2B5EF4-FFF2-40B4-BE49-F238E27FC236}">
                <a16:creationId xmlns:a16="http://schemas.microsoft.com/office/drawing/2014/main" id="{14801A90-6098-428B-A160-700F9D5B69FB}"/>
              </a:ext>
            </a:extLst>
          </p:cNvPr>
          <p:cNvSpPr/>
          <p:nvPr/>
        </p:nvSpPr>
        <p:spPr>
          <a:xfrm>
            <a:off x="551046" y="1638300"/>
            <a:ext cx="2788920" cy="735129"/>
          </a:xfrm>
          <a:prstGeom prst="borderCallout1">
            <a:avLst>
              <a:gd name="adj1" fmla="val -498"/>
              <a:gd name="adj2" fmla="val 51059"/>
              <a:gd name="adj3" fmla="val -107777"/>
              <a:gd name="adj4" fmla="val 199900"/>
            </a:avLst>
          </a:prstGeom>
          <a:noFill/>
          <a:ln w="25400">
            <a:solidFill>
              <a:srgbClr val="FF0000"/>
            </a:solidFill>
            <a:tailEnd type="arrow"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tx1"/>
                </a:solidFill>
              </a:rPr>
              <a:t>Інструмент аналізу і логічних висновків</a:t>
            </a:r>
            <a:endParaRPr lang="ru-UA" dirty="0">
              <a:solidFill>
                <a:schemeClr val="tx1"/>
              </a:solidFill>
            </a:endParaRPr>
          </a:p>
        </p:txBody>
      </p:sp>
    </p:spTree>
    <p:extLst>
      <p:ext uri="{BB962C8B-B14F-4D97-AF65-F5344CB8AC3E}">
        <p14:creationId xmlns:p14="http://schemas.microsoft.com/office/powerpoint/2010/main" val="2330447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CD7B24-E606-483F-B501-342711C28DAD}"/>
              </a:ext>
            </a:extLst>
          </p:cNvPr>
          <p:cNvSpPr>
            <a:spLocks noGrp="1"/>
          </p:cNvSpPr>
          <p:nvPr>
            <p:ph type="title"/>
          </p:nvPr>
        </p:nvSpPr>
        <p:spPr>
          <a:xfrm>
            <a:off x="783492" y="60325"/>
            <a:ext cx="10515600" cy="1325563"/>
          </a:xfrm>
        </p:spPr>
        <p:txBody>
          <a:bodyPr/>
          <a:lstStyle/>
          <a:p>
            <a:pPr algn="ctr"/>
            <a:r>
              <a:rPr lang="uk-UA" b="0" i="0" dirty="0">
                <a:solidFill>
                  <a:srgbClr val="000000"/>
                </a:solidFill>
                <a:effectLst/>
                <a:latin typeface="Linux Libertine"/>
              </a:rPr>
              <a:t>Інженерія знань</a:t>
            </a:r>
            <a:endParaRPr lang="ru-UA" dirty="0"/>
          </a:p>
        </p:txBody>
      </p:sp>
      <p:sp>
        <p:nvSpPr>
          <p:cNvPr id="5" name="TextBox 4">
            <a:extLst>
              <a:ext uri="{FF2B5EF4-FFF2-40B4-BE49-F238E27FC236}">
                <a16:creationId xmlns:a16="http://schemas.microsoft.com/office/drawing/2014/main" id="{A2588488-B16F-4F1E-A49B-C80CC511F8AA}"/>
              </a:ext>
            </a:extLst>
          </p:cNvPr>
          <p:cNvSpPr txBox="1"/>
          <p:nvPr/>
        </p:nvSpPr>
        <p:spPr>
          <a:xfrm>
            <a:off x="492370" y="1211722"/>
            <a:ext cx="11261968" cy="4093428"/>
          </a:xfrm>
          <a:prstGeom prst="rect">
            <a:avLst/>
          </a:prstGeom>
          <a:noFill/>
        </p:spPr>
        <p:txBody>
          <a:bodyPr wrap="square">
            <a:spAutoFit/>
          </a:bodyPr>
          <a:lstStyle/>
          <a:p>
            <a:pPr algn="just"/>
            <a:r>
              <a:rPr lang="uk-UA" sz="2000" dirty="0">
                <a:solidFill>
                  <a:srgbClr val="202122"/>
                </a:solidFill>
                <a:latin typeface="Arial" panose="020B0604020202020204" pitchFamily="34" charset="0"/>
              </a:rPr>
              <a:t>Інженерія знань (</a:t>
            </a:r>
            <a:r>
              <a:rPr lang="en-US" sz="2000" dirty="0">
                <a:solidFill>
                  <a:srgbClr val="202122"/>
                </a:solidFill>
                <a:latin typeface="Arial" panose="020B0604020202020204" pitchFamily="34" charset="0"/>
              </a:rPr>
              <a:t>knowledge engineering) — </a:t>
            </a:r>
            <a:r>
              <a:rPr lang="uk-UA" sz="2000" dirty="0">
                <a:solidFill>
                  <a:srgbClr val="202122"/>
                </a:solidFill>
                <a:latin typeface="Arial" panose="020B0604020202020204" pitchFamily="34" charset="0"/>
              </a:rPr>
              <a:t>область штучного інтелекту, пов'язана із розробкою експертних систем і баз знань. Вивчає методи і засоби для отримання, представлення, структурування і використання знань.</a:t>
            </a:r>
          </a:p>
          <a:p>
            <a:pPr algn="just"/>
            <a:r>
              <a:rPr lang="uk-UA" sz="2000" dirty="0">
                <a:solidFill>
                  <a:srgbClr val="202122"/>
                </a:solidFill>
                <a:latin typeface="Arial" panose="020B0604020202020204" pitchFamily="34" charset="0"/>
              </a:rPr>
              <a:t>Інженерія знань була винайдені Едвард </a:t>
            </a:r>
            <a:r>
              <a:rPr lang="uk-UA" sz="2000" dirty="0" err="1">
                <a:solidFill>
                  <a:srgbClr val="202122"/>
                </a:solidFill>
                <a:latin typeface="Arial" panose="020B0604020202020204" pitchFamily="34" charset="0"/>
              </a:rPr>
              <a:t>Фейгенбаумом</a:t>
            </a:r>
            <a:r>
              <a:rPr lang="uk-UA" sz="2000" dirty="0">
                <a:solidFill>
                  <a:srgbClr val="202122"/>
                </a:solidFill>
                <a:latin typeface="Arial" panose="020B0604020202020204" pitchFamily="34" charset="0"/>
              </a:rPr>
              <a:t> та </a:t>
            </a:r>
            <a:r>
              <a:rPr lang="uk-UA" sz="2000" dirty="0" err="1">
                <a:solidFill>
                  <a:srgbClr val="202122"/>
                </a:solidFill>
                <a:latin typeface="Arial" panose="020B0604020202020204" pitchFamily="34" charset="0"/>
              </a:rPr>
              <a:t>МакКордаком</a:t>
            </a:r>
            <a:endParaRPr lang="uk-UA" sz="2000" dirty="0">
              <a:solidFill>
                <a:srgbClr val="202122"/>
              </a:solidFill>
              <a:latin typeface="Arial" panose="020B0604020202020204" pitchFamily="34" charset="0"/>
            </a:endParaRPr>
          </a:p>
          <a:p>
            <a:pPr algn="l"/>
            <a:r>
              <a:rPr lang="uk-UA" sz="2000" dirty="0">
                <a:solidFill>
                  <a:srgbClr val="202122"/>
                </a:solidFill>
                <a:latin typeface="Arial" panose="020B0604020202020204" pitchFamily="34" charset="0"/>
              </a:rPr>
              <a:t>Типова послідовність опрацювання знань в ІЗ:</a:t>
            </a:r>
          </a:p>
          <a:p>
            <a:pPr algn="l">
              <a:buFont typeface="Arial" panose="020B0604020202020204" pitchFamily="34" charset="0"/>
              <a:buChar char="•"/>
            </a:pPr>
            <a:r>
              <a:rPr lang="uk-UA" sz="2000" dirty="0">
                <a:solidFill>
                  <a:srgbClr val="202122"/>
                </a:solidFill>
                <a:latin typeface="Arial" panose="020B0604020202020204" pitchFamily="34" charset="0"/>
              </a:rPr>
              <a:t>Розгляд задачі.</a:t>
            </a:r>
          </a:p>
          <a:p>
            <a:pPr algn="l">
              <a:buFont typeface="Arial" panose="020B0604020202020204" pitchFamily="34" charset="0"/>
              <a:buChar char="•"/>
            </a:pPr>
            <a:r>
              <a:rPr lang="uk-UA" sz="2000" dirty="0">
                <a:solidFill>
                  <a:srgbClr val="202122"/>
                </a:solidFill>
                <a:latin typeface="Arial" panose="020B0604020202020204" pitchFamily="34" charset="0"/>
              </a:rPr>
              <a:t>Запит до баз даних по даній задачі.</a:t>
            </a:r>
          </a:p>
          <a:p>
            <a:pPr algn="l">
              <a:buFont typeface="Arial" panose="020B0604020202020204" pitchFamily="34" charset="0"/>
              <a:buChar char="•"/>
            </a:pPr>
            <a:r>
              <a:rPr lang="uk-UA" sz="2000" dirty="0">
                <a:solidFill>
                  <a:srgbClr val="202122"/>
                </a:solidFill>
                <a:latin typeface="Arial" panose="020B0604020202020204" pitchFamily="34" charset="0"/>
              </a:rPr>
              <a:t>Внесення і структурування отриманої інформації (ІРК модель).</a:t>
            </a:r>
          </a:p>
          <a:p>
            <a:pPr algn="l">
              <a:buFont typeface="Arial" panose="020B0604020202020204" pitchFamily="34" charset="0"/>
              <a:buChar char="•"/>
            </a:pPr>
            <a:r>
              <a:rPr lang="uk-UA" sz="2000" dirty="0">
                <a:solidFill>
                  <a:srgbClr val="202122"/>
                </a:solidFill>
                <a:latin typeface="Arial" panose="020B0604020202020204" pitchFamily="34" charset="0"/>
              </a:rPr>
              <a:t>Створення бази даних із отриманої структурованої інформації.</a:t>
            </a:r>
          </a:p>
          <a:p>
            <a:pPr algn="l">
              <a:buFont typeface="Arial" panose="020B0604020202020204" pitchFamily="34" charset="0"/>
              <a:buChar char="•"/>
            </a:pPr>
            <a:r>
              <a:rPr lang="uk-UA" sz="2000" dirty="0">
                <a:solidFill>
                  <a:srgbClr val="202122"/>
                </a:solidFill>
                <a:latin typeface="Arial" panose="020B0604020202020204" pitchFamily="34" charset="0"/>
              </a:rPr>
              <a:t>Тестування отриманої інформації.</a:t>
            </a:r>
          </a:p>
          <a:p>
            <a:pPr algn="l">
              <a:buFont typeface="Arial" panose="020B0604020202020204" pitchFamily="34" charset="0"/>
              <a:buChar char="•"/>
            </a:pPr>
            <a:r>
              <a:rPr lang="uk-UA" sz="2000" dirty="0">
                <a:solidFill>
                  <a:srgbClr val="202122"/>
                </a:solidFill>
                <a:latin typeface="Arial" panose="020B0604020202020204" pitchFamily="34" charset="0"/>
              </a:rPr>
              <a:t>Внесення поправок та розвиток системи.</a:t>
            </a:r>
          </a:p>
          <a:p>
            <a:pPr algn="l"/>
            <a:r>
              <a:rPr lang="uk-UA" sz="2000" dirty="0">
                <a:solidFill>
                  <a:srgbClr val="202122"/>
                </a:solidFill>
                <a:latin typeface="Arial" panose="020B0604020202020204" pitchFamily="34" charset="0"/>
              </a:rPr>
              <a:t>Підрозділом інженерії знань є </a:t>
            </a:r>
            <a:r>
              <a:rPr lang="uk-UA" sz="2000" dirty="0" err="1">
                <a:solidFill>
                  <a:srgbClr val="202122"/>
                </a:solidFill>
                <a:latin typeface="Arial" panose="020B0604020202020204" pitchFamily="34" charset="0"/>
              </a:rPr>
              <a:t>метаінженерія</a:t>
            </a:r>
            <a:r>
              <a:rPr lang="uk-UA" sz="2000" dirty="0">
                <a:solidFill>
                  <a:srgbClr val="202122"/>
                </a:solidFill>
                <a:latin typeface="Arial" panose="020B0604020202020204" pitchFamily="34" charset="0"/>
              </a:rPr>
              <a:t> знань, яка придатна для розробки штучного інтелекту. </a:t>
            </a:r>
          </a:p>
        </p:txBody>
      </p:sp>
    </p:spTree>
    <p:extLst>
      <p:ext uri="{BB962C8B-B14F-4D97-AF65-F5344CB8AC3E}">
        <p14:creationId xmlns:p14="http://schemas.microsoft.com/office/powerpoint/2010/main" val="3635099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FA186F-24CD-4C14-BC75-4067E671B412}"/>
              </a:ext>
            </a:extLst>
          </p:cNvPr>
          <p:cNvSpPr>
            <a:spLocks noGrp="1"/>
          </p:cNvSpPr>
          <p:nvPr>
            <p:ph type="title"/>
          </p:nvPr>
        </p:nvSpPr>
        <p:spPr>
          <a:xfrm>
            <a:off x="838200" y="1"/>
            <a:ext cx="10515600" cy="972152"/>
          </a:xfrm>
        </p:spPr>
        <p:txBody>
          <a:bodyPr/>
          <a:lstStyle/>
          <a:p>
            <a:pPr algn="ctr"/>
            <a:r>
              <a:rPr lang="uk-UA" dirty="0"/>
              <a:t>Що таке онтологія</a:t>
            </a:r>
            <a:r>
              <a:rPr lang="en-US" dirty="0"/>
              <a:t>?</a:t>
            </a:r>
            <a:endParaRPr lang="ru-UA" dirty="0"/>
          </a:p>
        </p:txBody>
      </p:sp>
      <p:sp>
        <p:nvSpPr>
          <p:cNvPr id="4" name="TextBox 3">
            <a:extLst>
              <a:ext uri="{FF2B5EF4-FFF2-40B4-BE49-F238E27FC236}">
                <a16:creationId xmlns:a16="http://schemas.microsoft.com/office/drawing/2014/main" id="{8254580E-7258-411D-873D-731B3E20299F}"/>
              </a:ext>
            </a:extLst>
          </p:cNvPr>
          <p:cNvSpPr txBox="1"/>
          <p:nvPr/>
        </p:nvSpPr>
        <p:spPr>
          <a:xfrm>
            <a:off x="741145" y="1183907"/>
            <a:ext cx="10515600" cy="5262979"/>
          </a:xfrm>
          <a:prstGeom prst="rect">
            <a:avLst/>
          </a:prstGeom>
          <a:noFill/>
        </p:spPr>
        <p:txBody>
          <a:bodyPr wrap="square" rtlCol="0">
            <a:spAutoFit/>
          </a:bodyPr>
          <a:lstStyle/>
          <a:p>
            <a:r>
              <a:rPr lang="uk-UA" sz="2800" dirty="0"/>
              <a:t>Це термін має два тлумачення</a:t>
            </a:r>
          </a:p>
          <a:p>
            <a:pPr marL="514350" indent="-514350" algn="just">
              <a:buAutoNum type="arabicPeriod"/>
            </a:pPr>
            <a:r>
              <a:rPr lang="uk-UA" sz="2800" b="1" dirty="0"/>
              <a:t>Філософське</a:t>
            </a:r>
            <a:r>
              <a:rPr lang="uk-UA" sz="2800" dirty="0"/>
              <a:t> - вчення про буття, розділ філософії, у якому з'ясовуються фундаментальні проблеми існування, розвитку сутнісного, найважливішого. Поняття «онтологія» не має однозначного тлумачення у філософії.</a:t>
            </a:r>
          </a:p>
          <a:p>
            <a:pPr marL="514350" indent="-514350" algn="just">
              <a:buAutoNum type="arabicPeriod"/>
            </a:pPr>
            <a:r>
              <a:rPr lang="uk-UA" sz="2800" b="1" dirty="0"/>
              <a:t>Інформаційне</a:t>
            </a:r>
            <a:r>
              <a:rPr lang="uk-UA" sz="2800" dirty="0"/>
              <a:t> — формалізоване представлення знань про певну предметну область (середовище, світ), придатне для автоматизованої обробки. Онтологію неодмінно супроводжує деяка концепція цієї області інтересів. Найчастіше ця концепція виражається за допомогою визначення базових об'єктів (індивідуумів, атрибутів, процесів) і відношень між ними.</a:t>
            </a:r>
            <a:endParaRPr lang="ru-UA" sz="2800" dirty="0"/>
          </a:p>
        </p:txBody>
      </p:sp>
    </p:spTree>
    <p:extLst>
      <p:ext uri="{BB962C8B-B14F-4D97-AF65-F5344CB8AC3E}">
        <p14:creationId xmlns:p14="http://schemas.microsoft.com/office/powerpoint/2010/main" val="1319769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4ACF21E-B7C2-41CB-8089-B0454802C382}"/>
              </a:ext>
            </a:extLst>
          </p:cNvPr>
          <p:cNvSpPr txBox="1"/>
          <p:nvPr/>
        </p:nvSpPr>
        <p:spPr>
          <a:xfrm>
            <a:off x="394636" y="215494"/>
            <a:ext cx="11704319" cy="6740307"/>
          </a:xfrm>
          <a:prstGeom prst="rect">
            <a:avLst/>
          </a:prstGeom>
          <a:noFill/>
        </p:spPr>
        <p:txBody>
          <a:bodyPr wrap="square" rtlCol="0">
            <a:spAutoFit/>
          </a:bodyPr>
          <a:lstStyle/>
          <a:p>
            <a:pPr algn="just"/>
            <a:r>
              <a:rPr lang="uk-UA" sz="2400" b="0" i="0" dirty="0">
                <a:solidFill>
                  <a:srgbClr val="000000"/>
                </a:solidFill>
                <a:effectLst/>
                <a:latin typeface="Arial" panose="020B0604020202020204" pitchFamily="34" charset="0"/>
              </a:rPr>
              <a:t>На хвилі сучасного інтересу до онтології були створені інструментальні засоби і механізми, спеціально орієнтовані на широке застосування онтологій в задачах інтелектуального пошуку, класифікації, виявлення неузгодженості в даних, моделювання поведінки інтелектуальних агентів.</a:t>
            </a:r>
          </a:p>
          <a:p>
            <a:pPr algn="l"/>
            <a:r>
              <a:rPr lang="uk-UA" sz="2400" b="0" i="0" dirty="0">
                <a:solidFill>
                  <a:srgbClr val="202122"/>
                </a:solidFill>
                <a:effectLst/>
                <a:latin typeface="Arial" panose="020B0604020202020204" pitchFamily="34" charset="0"/>
              </a:rPr>
              <a:t>Спеціалізовані (</a:t>
            </a:r>
            <a:r>
              <a:rPr lang="uk-UA" sz="2400" b="0" i="1" dirty="0">
                <a:solidFill>
                  <a:srgbClr val="202122"/>
                </a:solidFill>
                <a:effectLst/>
                <a:latin typeface="Arial" panose="020B0604020202020204" pitchFamily="34" charset="0"/>
              </a:rPr>
              <a:t>предметно-орієнтовані</a:t>
            </a:r>
            <a:r>
              <a:rPr lang="uk-UA" sz="2400" b="0" i="0" dirty="0">
                <a:solidFill>
                  <a:srgbClr val="202122"/>
                </a:solidFill>
                <a:effectLst/>
                <a:latin typeface="Arial" panose="020B0604020202020204" pitchFamily="34" charset="0"/>
              </a:rPr>
              <a:t>) онтології (онтології предметних областей-про) — це представлення якої-небудь галузі знань або частини реального світу. У такій онтології містяться спеціальні для цієї галузі значення термінів. </a:t>
            </a:r>
          </a:p>
          <a:p>
            <a:pPr algn="l"/>
            <a:r>
              <a:rPr lang="uk-UA" sz="2400" dirty="0">
                <a:solidFill>
                  <a:srgbClr val="202122"/>
                </a:solidFill>
                <a:latin typeface="Arial" panose="020B0604020202020204" pitchFamily="34" charset="0"/>
              </a:rPr>
              <a:t>Загальні онтології використовуються для подання понять, спільних для великої кількості галузей. Такі онтології містять базовий набір термінів, глосарій або тезаурус, використовуваний для опису термінів предметних галузей.</a:t>
            </a:r>
          </a:p>
          <a:p>
            <a:pPr algn="l"/>
            <a:r>
              <a:rPr lang="uk-UA" sz="2400" b="0" i="0" dirty="0">
                <a:solidFill>
                  <a:srgbClr val="202122"/>
                </a:solidFill>
                <a:effectLst/>
                <a:latin typeface="Arial" panose="020B0604020202020204" pitchFamily="34" charset="0"/>
              </a:rPr>
              <a:t>Якщо система, що використовує спеціалізовані онтології, розвивається, то може знадобитися їх </a:t>
            </a:r>
            <a:r>
              <a:rPr lang="uk-UA" sz="2400" b="1" i="0" dirty="0">
                <a:solidFill>
                  <a:srgbClr val="202122"/>
                </a:solidFill>
                <a:effectLst/>
                <a:latin typeface="Arial" panose="020B0604020202020204" pitchFamily="34" charset="0"/>
              </a:rPr>
              <a:t>об'єднання</a:t>
            </a:r>
            <a:r>
              <a:rPr lang="uk-UA" sz="2400" b="0" i="0" dirty="0">
                <a:solidFill>
                  <a:srgbClr val="202122"/>
                </a:solidFill>
                <a:effectLst/>
                <a:latin typeface="Arial" panose="020B0604020202020204" pitchFamily="34" charset="0"/>
              </a:rPr>
              <a:t>. І для інженера з </a:t>
            </a:r>
            <a:r>
              <a:rPr lang="uk-UA" sz="2400" b="0" i="0" dirty="0" err="1">
                <a:solidFill>
                  <a:srgbClr val="202122"/>
                </a:solidFill>
                <a:effectLst/>
                <a:latin typeface="Arial" panose="020B0604020202020204" pitchFamily="34" charset="0"/>
              </a:rPr>
              <a:t>онтологій</a:t>
            </a:r>
            <a:r>
              <a:rPr lang="uk-UA" sz="2400" b="0" i="0" dirty="0">
                <a:solidFill>
                  <a:srgbClr val="202122"/>
                </a:solidFill>
                <a:effectLst/>
                <a:latin typeface="Arial" panose="020B0604020202020204" pitchFamily="34" charset="0"/>
              </a:rPr>
              <a:t> це серйозне завдання. Подібні онтології часто несумісні одна з одною, хоча можуть представляти близькі галузі. Різниця може з'являтися через особливості місцевої культури, ідеології й т. п., або внаслідок використання іншої </a:t>
            </a:r>
            <a:r>
              <a:rPr lang="uk-UA" sz="2400" b="1" i="0" dirty="0">
                <a:solidFill>
                  <a:srgbClr val="202122"/>
                </a:solidFill>
                <a:effectLst/>
                <a:latin typeface="Arial" panose="020B0604020202020204" pitchFamily="34" charset="0"/>
              </a:rPr>
              <a:t>мови опису</a:t>
            </a:r>
            <a:r>
              <a:rPr lang="uk-UA" sz="2400" b="0" i="0" dirty="0">
                <a:solidFill>
                  <a:srgbClr val="202122"/>
                </a:solidFill>
                <a:effectLst/>
                <a:latin typeface="Arial" panose="020B0604020202020204" pitchFamily="34" charset="0"/>
              </a:rPr>
              <a:t>.</a:t>
            </a:r>
          </a:p>
          <a:p>
            <a:pPr algn="just"/>
            <a:endParaRPr lang="uk-UA" sz="2400" dirty="0"/>
          </a:p>
        </p:txBody>
      </p:sp>
    </p:spTree>
    <p:extLst>
      <p:ext uri="{BB962C8B-B14F-4D97-AF65-F5344CB8AC3E}">
        <p14:creationId xmlns:p14="http://schemas.microsoft.com/office/powerpoint/2010/main" val="3002094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A80F6-31AF-4E19-8EC6-48A01513BC0D}"/>
              </a:ext>
            </a:extLst>
          </p:cNvPr>
          <p:cNvSpPr>
            <a:spLocks noGrp="1"/>
          </p:cNvSpPr>
          <p:nvPr>
            <p:ph type="title"/>
          </p:nvPr>
        </p:nvSpPr>
        <p:spPr>
          <a:xfrm>
            <a:off x="230819" y="98795"/>
            <a:ext cx="11807300" cy="1325563"/>
          </a:xfrm>
        </p:spPr>
        <p:txBody>
          <a:bodyPr/>
          <a:lstStyle/>
          <a:p>
            <a:pPr algn="ctr"/>
            <a:r>
              <a:rPr lang="uk-UA" b="1" dirty="0"/>
              <a:t>Що використовують онтології в штучному інтелекті</a:t>
            </a:r>
          </a:p>
        </p:txBody>
      </p:sp>
      <p:sp>
        <p:nvSpPr>
          <p:cNvPr id="4" name="TextBox 3">
            <a:extLst>
              <a:ext uri="{FF2B5EF4-FFF2-40B4-BE49-F238E27FC236}">
                <a16:creationId xmlns:a16="http://schemas.microsoft.com/office/drawing/2014/main" id="{A40D54A5-12D6-4884-856D-F769719B9E18}"/>
              </a:ext>
            </a:extLst>
          </p:cNvPr>
          <p:cNvSpPr txBox="1"/>
          <p:nvPr/>
        </p:nvSpPr>
        <p:spPr>
          <a:xfrm>
            <a:off x="133164" y="1424358"/>
            <a:ext cx="11904955" cy="4708981"/>
          </a:xfrm>
          <a:prstGeom prst="rect">
            <a:avLst/>
          </a:prstGeom>
          <a:noFill/>
        </p:spPr>
        <p:txBody>
          <a:bodyPr wrap="square" rtlCol="0">
            <a:spAutoFit/>
          </a:bodyPr>
          <a:lstStyle/>
          <a:p>
            <a:pPr algn="just"/>
            <a:r>
              <a:rPr lang="uk-UA" sz="2000" b="1" i="0" dirty="0">
                <a:solidFill>
                  <a:srgbClr val="202122"/>
                </a:solidFill>
                <a:effectLst/>
                <a:latin typeface="Arial" panose="020B0604020202020204" pitchFamily="34" charset="0"/>
              </a:rPr>
              <a:t>Онтології </a:t>
            </a:r>
            <a:r>
              <a:rPr lang="uk-UA" sz="2000" b="0" i="0" dirty="0">
                <a:solidFill>
                  <a:srgbClr val="202122"/>
                </a:solidFill>
                <a:effectLst/>
                <a:latin typeface="Arial" panose="020B0604020202020204" pitchFamily="34" charset="0"/>
              </a:rPr>
              <a:t>зазвичай містять </a:t>
            </a:r>
            <a:r>
              <a:rPr lang="uk-UA" sz="2000" dirty="0">
                <a:solidFill>
                  <a:srgbClr val="202122"/>
                </a:solidFill>
                <a:latin typeface="Arial" panose="020B0604020202020204" pitchFamily="34" charset="0"/>
              </a:rPr>
              <a:t>класи (поняття), екземпляри цих класів, їхні атрибути (властивості) та значення цих властивостей, а також відношення між класами та екземплярами </a:t>
            </a:r>
            <a:r>
              <a:rPr lang="uk-UA" sz="2000" b="0" i="0" dirty="0">
                <a:solidFill>
                  <a:srgbClr val="202122"/>
                </a:solidFill>
                <a:effectLst/>
                <a:latin typeface="Arial" panose="020B0604020202020204" pitchFamily="34" charset="0"/>
              </a:rPr>
              <a:t>класів. Крім того, онтологія може містити певні обмеження на використання класів та їх відношень.</a:t>
            </a:r>
          </a:p>
          <a:p>
            <a:pPr algn="just"/>
            <a:r>
              <a:rPr lang="uk-UA" sz="2000" b="1" dirty="0"/>
              <a:t>Екземпляри</a:t>
            </a:r>
          </a:p>
          <a:p>
            <a:pPr algn="just"/>
            <a:r>
              <a:rPr lang="uk-UA" sz="2000" dirty="0"/>
              <a:t>Екземпляри (</a:t>
            </a:r>
            <a:r>
              <a:rPr lang="en-US" sz="2000" dirty="0"/>
              <a:t>instances) </a:t>
            </a:r>
            <a:r>
              <a:rPr lang="uk-UA" sz="2000" dirty="0"/>
              <a:t>або індивіди (</a:t>
            </a:r>
            <a:r>
              <a:rPr lang="en-US" sz="2000" dirty="0"/>
              <a:t>individuals) — </a:t>
            </a:r>
            <a:r>
              <a:rPr lang="uk-UA" sz="2000" dirty="0"/>
              <a:t>це основні, низькорівневі компоненти онтології. </a:t>
            </a:r>
          </a:p>
          <a:p>
            <a:pPr algn="just"/>
            <a:r>
              <a:rPr lang="uk-UA" sz="2000" b="1" dirty="0"/>
              <a:t>Поняття</a:t>
            </a:r>
          </a:p>
          <a:p>
            <a:pPr algn="just"/>
            <a:r>
              <a:rPr lang="uk-UA" sz="2000" dirty="0"/>
              <a:t>Поняття (</a:t>
            </a:r>
            <a:r>
              <a:rPr lang="en-US" sz="2000" dirty="0"/>
              <a:t>concepts) (</a:t>
            </a:r>
            <a:r>
              <a:rPr lang="uk-UA" sz="2000" dirty="0"/>
              <a:t>або класи (</a:t>
            </a:r>
            <a:r>
              <a:rPr lang="en-US" sz="2000" dirty="0"/>
              <a:t>classes)) — </a:t>
            </a:r>
            <a:r>
              <a:rPr lang="uk-UA" sz="2000" dirty="0"/>
              <a:t>абстрактні групи, колекції або набори об'єктів. Вони можуть містити в собі екземпляри, інші класи, або ж сполучення й того, і іншого. </a:t>
            </a:r>
          </a:p>
          <a:p>
            <a:pPr algn="just"/>
            <a:r>
              <a:rPr lang="uk-UA" sz="2000" b="1" dirty="0"/>
              <a:t>Атрибути</a:t>
            </a:r>
          </a:p>
          <a:p>
            <a:pPr algn="just"/>
            <a:r>
              <a:rPr lang="uk-UA" sz="2000" dirty="0"/>
              <a:t>Об'єкти в онтології можуть мати атрибути. Кожен атрибут має принаймні ім'я й значення, і використовується для зберігання інформації, що специфічна для об'єкта й прив'язана до нього. Наприклад, об'єкт </a:t>
            </a:r>
            <a:r>
              <a:rPr lang="en-US" sz="2000" dirty="0"/>
              <a:t>the Ford Explorer </a:t>
            </a:r>
            <a:r>
              <a:rPr lang="uk-UA" sz="2000" dirty="0"/>
              <a:t>має такі атрибути як:</a:t>
            </a:r>
          </a:p>
          <a:p>
            <a:pPr algn="just"/>
            <a:r>
              <a:rPr lang="uk-UA" sz="2000" b="1" dirty="0"/>
              <a:t>Відношення</a:t>
            </a:r>
          </a:p>
          <a:p>
            <a:pPr algn="just"/>
            <a:r>
              <a:rPr lang="uk-UA" sz="2000" dirty="0"/>
              <a:t>Важлива роль атрибутів полягає в тому, щоб визначати залежності (відношення) між об'єктами онтології. Зазвичай відношенням є атрибут, значенням якого є інший об'єкт.</a:t>
            </a:r>
          </a:p>
        </p:txBody>
      </p:sp>
    </p:spTree>
    <p:extLst>
      <p:ext uri="{BB962C8B-B14F-4D97-AF65-F5344CB8AC3E}">
        <p14:creationId xmlns:p14="http://schemas.microsoft.com/office/powerpoint/2010/main" val="1576382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3705F-D633-4562-9D20-363631F12030}"/>
              </a:ext>
            </a:extLst>
          </p:cNvPr>
          <p:cNvSpPr>
            <a:spLocks noGrp="1"/>
          </p:cNvSpPr>
          <p:nvPr>
            <p:ph type="title"/>
          </p:nvPr>
        </p:nvSpPr>
        <p:spPr>
          <a:xfrm>
            <a:off x="838200" y="169816"/>
            <a:ext cx="10515600" cy="877749"/>
          </a:xfrm>
        </p:spPr>
        <p:txBody>
          <a:bodyPr/>
          <a:lstStyle/>
          <a:p>
            <a:pPr algn="ctr"/>
            <a:r>
              <a:rPr lang="uk-UA" dirty="0"/>
              <a:t>База знань</a:t>
            </a:r>
          </a:p>
        </p:txBody>
      </p:sp>
      <p:sp>
        <p:nvSpPr>
          <p:cNvPr id="4" name="TextBox 3">
            <a:extLst>
              <a:ext uri="{FF2B5EF4-FFF2-40B4-BE49-F238E27FC236}">
                <a16:creationId xmlns:a16="http://schemas.microsoft.com/office/drawing/2014/main" id="{CDB1B9C0-3439-43F6-83FF-A0A12F0EF6BC}"/>
              </a:ext>
            </a:extLst>
          </p:cNvPr>
          <p:cNvSpPr txBox="1"/>
          <p:nvPr/>
        </p:nvSpPr>
        <p:spPr>
          <a:xfrm>
            <a:off x="838199" y="1029809"/>
            <a:ext cx="10853691" cy="1938992"/>
          </a:xfrm>
          <a:prstGeom prst="rect">
            <a:avLst/>
          </a:prstGeom>
          <a:noFill/>
        </p:spPr>
        <p:txBody>
          <a:bodyPr wrap="square" rtlCol="0">
            <a:spAutoFit/>
          </a:bodyPr>
          <a:lstStyle/>
          <a:p>
            <a:pPr algn="just"/>
            <a:r>
              <a:rPr lang="uk-UA" sz="2400" b="1" i="0" dirty="0">
                <a:effectLst/>
                <a:latin typeface="Arial" panose="020B0604020202020204" pitchFamily="34" charset="0"/>
              </a:rPr>
              <a:t>Ба́за зна́нь, БЗ</a:t>
            </a:r>
            <a:r>
              <a:rPr lang="uk-UA" sz="2400" b="0" i="0" dirty="0">
                <a:effectLst/>
                <a:latin typeface="Arial" panose="020B0604020202020204" pitchFamily="34" charset="0"/>
              </a:rPr>
              <a:t> (</a:t>
            </a:r>
            <a:r>
              <a:rPr lang="en-US" sz="2400" b="0" i="1" dirty="0">
                <a:effectLst/>
                <a:latin typeface="Arial" panose="020B0604020202020204" pitchFamily="34" charset="0"/>
              </a:rPr>
              <a:t>Knowledge base, KB</a:t>
            </a:r>
            <a:r>
              <a:rPr lang="en-US" sz="2400" b="0" i="0" dirty="0">
                <a:effectLst/>
                <a:latin typeface="Arial" panose="020B0604020202020204" pitchFamily="34" charset="0"/>
              </a:rPr>
              <a:t>) — </a:t>
            </a:r>
            <a:r>
              <a:rPr lang="uk-UA" sz="2400" b="0" i="0" dirty="0">
                <a:effectLst/>
                <a:latin typeface="Arial" panose="020B0604020202020204" pitchFamily="34" charset="0"/>
              </a:rPr>
              <a:t>це особливого роду </a:t>
            </a:r>
            <a:r>
              <a:rPr lang="uk-UA" sz="2400" b="0" i="0" u="none" strike="noStrike" dirty="0">
                <a:effectLst/>
                <a:latin typeface="Arial" panose="020B0604020202020204" pitchFamily="34" charset="0"/>
              </a:rPr>
              <a:t>база даних</a:t>
            </a:r>
            <a:r>
              <a:rPr lang="uk-UA" sz="2400" b="0" i="0" dirty="0">
                <a:effectLst/>
                <a:latin typeface="Arial" panose="020B0604020202020204" pitchFamily="34" charset="0"/>
              </a:rPr>
              <a:t>, розроблена для </a:t>
            </a:r>
            <a:r>
              <a:rPr lang="uk-UA" sz="2400" b="0" i="0" u="none" strike="noStrike" dirty="0">
                <a:effectLst/>
                <a:latin typeface="Arial" panose="020B0604020202020204" pitchFamily="34" charset="0"/>
              </a:rPr>
              <a:t>управління знаннями</a:t>
            </a:r>
            <a:r>
              <a:rPr lang="uk-UA" sz="2400" b="0" i="0" dirty="0">
                <a:effectLst/>
                <a:latin typeface="Arial" panose="020B0604020202020204" pitchFamily="34" charset="0"/>
              </a:rPr>
              <a:t> (метаданими), тобто збором, зберіганням, пошуком і видачею знань. Розділ </a:t>
            </a:r>
            <a:r>
              <a:rPr lang="uk-UA" sz="2400" b="0" i="0" u="none" strike="noStrike" dirty="0">
                <a:effectLst/>
                <a:latin typeface="Arial" panose="020B0604020202020204" pitchFamily="34" charset="0"/>
              </a:rPr>
              <a:t>штучного інтелекту</a:t>
            </a:r>
            <a:r>
              <a:rPr lang="uk-UA" sz="2400" b="0" i="0" dirty="0">
                <a:effectLst/>
                <a:latin typeface="Arial" panose="020B0604020202020204" pitchFamily="34" charset="0"/>
              </a:rPr>
              <a:t>, що вивчає бази даних і методи роботи із знаннями, називається </a:t>
            </a:r>
            <a:r>
              <a:rPr lang="uk-UA" sz="2400" b="1" i="0" u="none" strike="noStrike" dirty="0">
                <a:effectLst/>
                <a:latin typeface="Arial" panose="020B0604020202020204" pitchFamily="34" charset="0"/>
              </a:rPr>
              <a:t>інженерією знань</a:t>
            </a:r>
            <a:endParaRPr lang="uk-UA" sz="2400" dirty="0"/>
          </a:p>
        </p:txBody>
      </p:sp>
      <p:sp>
        <p:nvSpPr>
          <p:cNvPr id="5" name="TextBox 4">
            <a:extLst>
              <a:ext uri="{FF2B5EF4-FFF2-40B4-BE49-F238E27FC236}">
                <a16:creationId xmlns:a16="http://schemas.microsoft.com/office/drawing/2014/main" id="{2A06BC83-67A1-4F99-BFB8-8B6261292CC7}"/>
              </a:ext>
            </a:extLst>
          </p:cNvPr>
          <p:cNvSpPr txBox="1"/>
          <p:nvPr/>
        </p:nvSpPr>
        <p:spPr>
          <a:xfrm>
            <a:off x="994299" y="3826276"/>
            <a:ext cx="3515557" cy="369332"/>
          </a:xfrm>
          <a:prstGeom prst="rect">
            <a:avLst/>
          </a:prstGeom>
          <a:noFill/>
          <a:ln w="25400">
            <a:solidFill>
              <a:schemeClr val="accent1"/>
            </a:solidFill>
          </a:ln>
        </p:spPr>
        <p:txBody>
          <a:bodyPr wrap="square" rtlCol="0">
            <a:spAutoFit/>
          </a:bodyPr>
          <a:lstStyle/>
          <a:p>
            <a:pPr algn="ctr"/>
            <a:r>
              <a:rPr lang="uk-UA" dirty="0"/>
              <a:t>База даних</a:t>
            </a:r>
          </a:p>
        </p:txBody>
      </p:sp>
      <p:sp>
        <p:nvSpPr>
          <p:cNvPr id="6" name="TextBox 5">
            <a:extLst>
              <a:ext uri="{FF2B5EF4-FFF2-40B4-BE49-F238E27FC236}">
                <a16:creationId xmlns:a16="http://schemas.microsoft.com/office/drawing/2014/main" id="{E981E98C-809A-487A-8A53-4557C4EDA1B2}"/>
              </a:ext>
            </a:extLst>
          </p:cNvPr>
          <p:cNvSpPr txBox="1"/>
          <p:nvPr/>
        </p:nvSpPr>
        <p:spPr>
          <a:xfrm>
            <a:off x="8176333" y="3826276"/>
            <a:ext cx="3515557" cy="369332"/>
          </a:xfrm>
          <a:prstGeom prst="rect">
            <a:avLst/>
          </a:prstGeom>
          <a:noFill/>
          <a:ln w="25400">
            <a:solidFill>
              <a:schemeClr val="accent1"/>
            </a:solidFill>
          </a:ln>
        </p:spPr>
        <p:txBody>
          <a:bodyPr wrap="square" rtlCol="0">
            <a:spAutoFit/>
          </a:bodyPr>
          <a:lstStyle/>
          <a:p>
            <a:pPr algn="ctr"/>
            <a:r>
              <a:rPr lang="uk-UA" dirty="0"/>
              <a:t>База знань</a:t>
            </a:r>
          </a:p>
        </p:txBody>
      </p:sp>
      <p:sp>
        <p:nvSpPr>
          <p:cNvPr id="7" name="TextBox 6">
            <a:extLst>
              <a:ext uri="{FF2B5EF4-FFF2-40B4-BE49-F238E27FC236}">
                <a16:creationId xmlns:a16="http://schemas.microsoft.com/office/drawing/2014/main" id="{D81E6B69-83C2-4B9C-83BD-0830F17E3255}"/>
              </a:ext>
            </a:extLst>
          </p:cNvPr>
          <p:cNvSpPr txBox="1"/>
          <p:nvPr/>
        </p:nvSpPr>
        <p:spPr>
          <a:xfrm>
            <a:off x="994298" y="4195608"/>
            <a:ext cx="3515557" cy="369332"/>
          </a:xfrm>
          <a:prstGeom prst="rect">
            <a:avLst/>
          </a:prstGeom>
          <a:noFill/>
          <a:ln w="25400">
            <a:solidFill>
              <a:schemeClr val="accent1"/>
            </a:solidFill>
          </a:ln>
        </p:spPr>
        <p:txBody>
          <a:bodyPr wrap="square" rtlCol="0">
            <a:spAutoFit/>
          </a:bodyPr>
          <a:lstStyle/>
          <a:p>
            <a:pPr algn="ctr"/>
            <a:r>
              <a:rPr lang="uk-UA" dirty="0"/>
              <a:t>інформація</a:t>
            </a:r>
          </a:p>
        </p:txBody>
      </p:sp>
      <p:sp>
        <p:nvSpPr>
          <p:cNvPr id="8" name="TextBox 7">
            <a:extLst>
              <a:ext uri="{FF2B5EF4-FFF2-40B4-BE49-F238E27FC236}">
                <a16:creationId xmlns:a16="http://schemas.microsoft.com/office/drawing/2014/main" id="{4632AB97-CE2F-44B9-AFAA-4FC1964FC1F2}"/>
              </a:ext>
            </a:extLst>
          </p:cNvPr>
          <p:cNvSpPr txBox="1"/>
          <p:nvPr/>
        </p:nvSpPr>
        <p:spPr>
          <a:xfrm>
            <a:off x="8176333" y="4195608"/>
            <a:ext cx="3515557" cy="369332"/>
          </a:xfrm>
          <a:prstGeom prst="rect">
            <a:avLst/>
          </a:prstGeom>
          <a:noFill/>
          <a:ln w="25400">
            <a:solidFill>
              <a:schemeClr val="accent1"/>
            </a:solidFill>
          </a:ln>
        </p:spPr>
        <p:txBody>
          <a:bodyPr wrap="square" rtlCol="0">
            <a:spAutoFit/>
          </a:bodyPr>
          <a:lstStyle/>
          <a:p>
            <a:pPr algn="ctr"/>
            <a:r>
              <a:rPr lang="uk-UA" dirty="0"/>
              <a:t>триплети</a:t>
            </a:r>
          </a:p>
        </p:txBody>
      </p:sp>
      <p:sp>
        <p:nvSpPr>
          <p:cNvPr id="9" name="Arrow: Up 8">
            <a:extLst>
              <a:ext uri="{FF2B5EF4-FFF2-40B4-BE49-F238E27FC236}">
                <a16:creationId xmlns:a16="http://schemas.microsoft.com/office/drawing/2014/main" id="{0732F4C8-EFEC-43BE-B21D-CC8AEA86F5F1}"/>
              </a:ext>
            </a:extLst>
          </p:cNvPr>
          <p:cNvSpPr/>
          <p:nvPr/>
        </p:nvSpPr>
        <p:spPr>
          <a:xfrm>
            <a:off x="2364509" y="4729018"/>
            <a:ext cx="646546" cy="47105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TextBox 9">
            <a:extLst>
              <a:ext uri="{FF2B5EF4-FFF2-40B4-BE49-F238E27FC236}">
                <a16:creationId xmlns:a16="http://schemas.microsoft.com/office/drawing/2014/main" id="{361D4D6A-F814-4DB4-95FA-A2BD85FA9050}"/>
              </a:ext>
            </a:extLst>
          </p:cNvPr>
          <p:cNvSpPr txBox="1"/>
          <p:nvPr/>
        </p:nvSpPr>
        <p:spPr>
          <a:xfrm>
            <a:off x="994298" y="5200073"/>
            <a:ext cx="3515557" cy="646331"/>
          </a:xfrm>
          <a:prstGeom prst="rect">
            <a:avLst/>
          </a:prstGeom>
          <a:noFill/>
          <a:ln w="25400">
            <a:solidFill>
              <a:schemeClr val="accent1"/>
            </a:solidFill>
          </a:ln>
        </p:spPr>
        <p:txBody>
          <a:bodyPr wrap="square" rtlCol="0">
            <a:spAutoFit/>
          </a:bodyPr>
          <a:lstStyle/>
          <a:p>
            <a:pPr algn="ctr"/>
            <a:r>
              <a:rPr lang="uk-UA" dirty="0"/>
              <a:t>Неможливість отримувати додаткову інформацію</a:t>
            </a:r>
          </a:p>
        </p:txBody>
      </p:sp>
      <p:sp>
        <p:nvSpPr>
          <p:cNvPr id="12" name="TextBox 11">
            <a:extLst>
              <a:ext uri="{FF2B5EF4-FFF2-40B4-BE49-F238E27FC236}">
                <a16:creationId xmlns:a16="http://schemas.microsoft.com/office/drawing/2014/main" id="{CEA9627E-053A-43B4-B278-3EDF5EC5E8E5}"/>
              </a:ext>
            </a:extLst>
          </p:cNvPr>
          <p:cNvSpPr txBox="1"/>
          <p:nvPr/>
        </p:nvSpPr>
        <p:spPr>
          <a:xfrm>
            <a:off x="8176333" y="5181646"/>
            <a:ext cx="3515557" cy="646331"/>
          </a:xfrm>
          <a:prstGeom prst="rect">
            <a:avLst/>
          </a:prstGeom>
          <a:noFill/>
          <a:ln w="25400">
            <a:solidFill>
              <a:schemeClr val="accent1"/>
            </a:solidFill>
          </a:ln>
        </p:spPr>
        <p:txBody>
          <a:bodyPr wrap="square" rtlCol="0">
            <a:spAutoFit/>
          </a:bodyPr>
          <a:lstStyle/>
          <a:p>
            <a:pPr algn="ctr"/>
            <a:r>
              <a:rPr lang="uk-UA" dirty="0"/>
              <a:t>Можливість отримувати додаткову інформацію</a:t>
            </a:r>
          </a:p>
        </p:txBody>
      </p:sp>
      <p:sp>
        <p:nvSpPr>
          <p:cNvPr id="13" name="Arrow: Up 12">
            <a:extLst>
              <a:ext uri="{FF2B5EF4-FFF2-40B4-BE49-F238E27FC236}">
                <a16:creationId xmlns:a16="http://schemas.microsoft.com/office/drawing/2014/main" id="{413D2EDC-7828-4475-B84F-02445734DF63}"/>
              </a:ext>
            </a:extLst>
          </p:cNvPr>
          <p:cNvSpPr/>
          <p:nvPr/>
        </p:nvSpPr>
        <p:spPr>
          <a:xfrm>
            <a:off x="9698182" y="4710591"/>
            <a:ext cx="646546" cy="47105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26935709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4132D-99C3-4D4B-B909-6EDB6FE6E67E}"/>
              </a:ext>
            </a:extLst>
          </p:cNvPr>
          <p:cNvSpPr>
            <a:spLocks noGrp="1"/>
          </p:cNvSpPr>
          <p:nvPr>
            <p:ph type="title"/>
          </p:nvPr>
        </p:nvSpPr>
        <p:spPr/>
        <p:txBody>
          <a:bodyPr/>
          <a:lstStyle/>
          <a:p>
            <a:pPr algn="ctr"/>
            <a:r>
              <a:rPr lang="uk-UA" b="0" i="0" dirty="0">
                <a:solidFill>
                  <a:srgbClr val="000000"/>
                </a:solidFill>
                <a:effectLst/>
                <a:latin typeface="Linux Libertine"/>
              </a:rPr>
              <a:t>Класифікація баз знань</a:t>
            </a:r>
            <a:endParaRPr lang="uk-UA" dirty="0"/>
          </a:p>
        </p:txBody>
      </p:sp>
      <p:sp>
        <p:nvSpPr>
          <p:cNvPr id="3" name="Content Placeholder 2">
            <a:extLst>
              <a:ext uri="{FF2B5EF4-FFF2-40B4-BE49-F238E27FC236}">
                <a16:creationId xmlns:a16="http://schemas.microsoft.com/office/drawing/2014/main" id="{9DE399CB-E299-4E7C-99BE-57A33D2EAEA6}"/>
              </a:ext>
            </a:extLst>
          </p:cNvPr>
          <p:cNvSpPr>
            <a:spLocks noGrp="1"/>
          </p:cNvSpPr>
          <p:nvPr>
            <p:ph idx="1"/>
          </p:nvPr>
        </p:nvSpPr>
        <p:spPr/>
        <p:txBody>
          <a:bodyPr/>
          <a:lstStyle/>
          <a:p>
            <a:pPr algn="l">
              <a:buFont typeface="Arial" panose="020B0604020202020204" pitchFamily="34" charset="0"/>
              <a:buChar char="•"/>
            </a:pPr>
            <a:r>
              <a:rPr lang="uk-UA" b="0" i="0" dirty="0">
                <a:solidFill>
                  <a:srgbClr val="202122"/>
                </a:solidFill>
                <a:effectLst/>
                <a:latin typeface="Arial" panose="020B0604020202020204" pitchFamily="34" charset="0"/>
              </a:rPr>
              <a:t>БЗ всесвітнього масштабу, наприклад: </a:t>
            </a:r>
            <a:r>
              <a:rPr lang="uk-UA" dirty="0">
                <a:solidFill>
                  <a:srgbClr val="202122"/>
                </a:solidFill>
                <a:latin typeface="Arial" panose="020B0604020202020204" pitchFamily="34" charset="0"/>
              </a:rPr>
              <a:t>Інтернет чи Вікіпедія</a:t>
            </a:r>
          </a:p>
          <a:p>
            <a:pPr algn="l">
              <a:buFont typeface="Arial" panose="020B0604020202020204" pitchFamily="34" charset="0"/>
              <a:buChar char="•"/>
            </a:pPr>
            <a:r>
              <a:rPr lang="uk-UA" b="0" i="0" dirty="0">
                <a:solidFill>
                  <a:srgbClr val="202122"/>
                </a:solidFill>
                <a:effectLst/>
                <a:latin typeface="Arial" panose="020B0604020202020204" pitchFamily="34" charset="0"/>
              </a:rPr>
              <a:t>БЗ національні — наприклад, </a:t>
            </a:r>
            <a:r>
              <a:rPr lang="uk-UA" dirty="0">
                <a:solidFill>
                  <a:srgbClr val="202122"/>
                </a:solidFill>
                <a:latin typeface="Arial" panose="020B0604020202020204" pitchFamily="34" charset="0"/>
              </a:rPr>
              <a:t>Вікіпедія</a:t>
            </a:r>
          </a:p>
          <a:p>
            <a:pPr algn="l">
              <a:buFont typeface="Arial" panose="020B0604020202020204" pitchFamily="34" charset="0"/>
              <a:buChar char="•"/>
            </a:pPr>
            <a:r>
              <a:rPr lang="uk-UA" b="0" i="0" dirty="0">
                <a:solidFill>
                  <a:srgbClr val="202122"/>
                </a:solidFill>
                <a:effectLst/>
                <a:latin typeface="Arial" panose="020B0604020202020204" pitchFamily="34" charset="0"/>
              </a:rPr>
              <a:t>БЗ галузеві</a:t>
            </a:r>
          </a:p>
          <a:p>
            <a:pPr algn="l">
              <a:buFont typeface="Arial" panose="020B0604020202020204" pitchFamily="34" charset="0"/>
              <a:buChar char="•"/>
            </a:pPr>
            <a:r>
              <a:rPr lang="uk-UA" b="0" i="0" dirty="0">
                <a:solidFill>
                  <a:srgbClr val="202122"/>
                </a:solidFill>
                <a:effectLst/>
                <a:latin typeface="Arial" panose="020B0604020202020204" pitchFamily="34" charset="0"/>
              </a:rPr>
              <a:t>БЗ організацій</a:t>
            </a:r>
          </a:p>
          <a:p>
            <a:pPr algn="l">
              <a:buFont typeface="Arial" panose="020B0604020202020204" pitchFamily="34" charset="0"/>
              <a:buChar char="•"/>
            </a:pPr>
            <a:r>
              <a:rPr lang="uk-UA" b="0" i="0" dirty="0">
                <a:solidFill>
                  <a:srgbClr val="202122"/>
                </a:solidFill>
                <a:effectLst/>
                <a:latin typeface="Arial" panose="020B0604020202020204" pitchFamily="34" charset="0"/>
              </a:rPr>
              <a:t>БЗ експертних систем</a:t>
            </a:r>
            <a:endParaRPr lang="en-US" b="0" i="0" dirty="0">
              <a:solidFill>
                <a:srgbClr val="202122"/>
              </a:solidFill>
              <a:effectLst/>
              <a:latin typeface="Arial" panose="020B0604020202020204" pitchFamily="34" charset="0"/>
            </a:endParaRPr>
          </a:p>
          <a:p>
            <a:pPr algn="l">
              <a:buFont typeface="Arial" panose="020B0604020202020204" pitchFamily="34" charset="0"/>
              <a:buChar char="•"/>
            </a:pPr>
            <a:r>
              <a:rPr lang="uk-UA" b="0" i="0" dirty="0">
                <a:solidFill>
                  <a:srgbClr val="202122"/>
                </a:solidFill>
                <a:effectLst/>
                <a:latin typeface="Arial" panose="020B0604020202020204" pitchFamily="34" charset="0"/>
              </a:rPr>
              <a:t>БЗ спеціалістів</a:t>
            </a:r>
            <a:endParaRPr lang="uk-UA" dirty="0"/>
          </a:p>
        </p:txBody>
      </p:sp>
    </p:spTree>
    <p:extLst>
      <p:ext uri="{BB962C8B-B14F-4D97-AF65-F5344CB8AC3E}">
        <p14:creationId xmlns:p14="http://schemas.microsoft.com/office/powerpoint/2010/main" val="330230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87ADB-D96C-4280-91E3-CAFEE2F9C6AF}"/>
              </a:ext>
            </a:extLst>
          </p:cNvPr>
          <p:cNvSpPr>
            <a:spLocks noGrp="1"/>
          </p:cNvSpPr>
          <p:nvPr>
            <p:ph type="title"/>
          </p:nvPr>
        </p:nvSpPr>
        <p:spPr>
          <a:xfrm>
            <a:off x="838200" y="0"/>
            <a:ext cx="10515600" cy="1325563"/>
          </a:xfrm>
        </p:spPr>
        <p:txBody>
          <a:bodyPr/>
          <a:lstStyle/>
          <a:p>
            <a:pPr algn="ctr"/>
            <a:r>
              <a:rPr lang="uk-UA" dirty="0"/>
              <a:t>Подання інформації в базах знань</a:t>
            </a:r>
          </a:p>
        </p:txBody>
      </p:sp>
      <p:sp>
        <p:nvSpPr>
          <p:cNvPr id="5" name="Овал 4">
            <a:extLst>
              <a:ext uri="{FF2B5EF4-FFF2-40B4-BE49-F238E27FC236}">
                <a16:creationId xmlns:a16="http://schemas.microsoft.com/office/drawing/2014/main" id="{728FAF9D-B71F-420E-95D9-678517A462EF}"/>
              </a:ext>
            </a:extLst>
          </p:cNvPr>
          <p:cNvSpPr/>
          <p:nvPr/>
        </p:nvSpPr>
        <p:spPr>
          <a:xfrm>
            <a:off x="1342683" y="1325563"/>
            <a:ext cx="2258646" cy="961292"/>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3200" dirty="0">
                <a:solidFill>
                  <a:schemeClr val="tx1"/>
                </a:solidFill>
              </a:rPr>
              <a:t>Суб’єкт</a:t>
            </a:r>
            <a:endParaRPr lang="ru-UA" sz="3200" dirty="0">
              <a:solidFill>
                <a:schemeClr val="tx1"/>
              </a:solidFill>
            </a:endParaRPr>
          </a:p>
        </p:txBody>
      </p:sp>
      <p:sp>
        <p:nvSpPr>
          <p:cNvPr id="6" name="Овал 5">
            <a:extLst>
              <a:ext uri="{FF2B5EF4-FFF2-40B4-BE49-F238E27FC236}">
                <a16:creationId xmlns:a16="http://schemas.microsoft.com/office/drawing/2014/main" id="{0CB0DF0F-BE78-4641-9BEF-5D1CFE1F012D}"/>
              </a:ext>
            </a:extLst>
          </p:cNvPr>
          <p:cNvSpPr/>
          <p:nvPr/>
        </p:nvSpPr>
        <p:spPr>
          <a:xfrm>
            <a:off x="8850388" y="1325563"/>
            <a:ext cx="2258646" cy="961292"/>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3200" dirty="0">
                <a:solidFill>
                  <a:schemeClr val="tx1"/>
                </a:solidFill>
              </a:rPr>
              <a:t>Об’єкт</a:t>
            </a:r>
            <a:endParaRPr lang="ru-UA" sz="3200" dirty="0">
              <a:solidFill>
                <a:schemeClr val="tx1"/>
              </a:solidFill>
            </a:endParaRPr>
          </a:p>
        </p:txBody>
      </p:sp>
      <p:cxnSp>
        <p:nvCxnSpPr>
          <p:cNvPr id="8" name="Прямая со стрелкой 7">
            <a:extLst>
              <a:ext uri="{FF2B5EF4-FFF2-40B4-BE49-F238E27FC236}">
                <a16:creationId xmlns:a16="http://schemas.microsoft.com/office/drawing/2014/main" id="{317085A9-6987-4B3D-AD17-EC145F7CAA1D}"/>
              </a:ext>
            </a:extLst>
          </p:cNvPr>
          <p:cNvCxnSpPr>
            <a:stCxn id="5" idx="6"/>
            <a:endCxn id="6" idx="2"/>
          </p:cNvCxnSpPr>
          <p:nvPr/>
        </p:nvCxnSpPr>
        <p:spPr>
          <a:xfrm>
            <a:off x="3601329" y="1806209"/>
            <a:ext cx="5249059" cy="0"/>
          </a:xfrm>
          <a:prstGeom prst="straightConnector1">
            <a:avLst/>
          </a:prstGeom>
          <a:ln w="31750">
            <a:tailEnd type="triangle" w="lg" len="lg"/>
          </a:ln>
        </p:spPr>
        <p:style>
          <a:lnRef idx="1">
            <a:schemeClr val="accent1"/>
          </a:lnRef>
          <a:fillRef idx="0">
            <a:schemeClr val="accent1"/>
          </a:fillRef>
          <a:effectRef idx="0">
            <a:schemeClr val="accent1"/>
          </a:effectRef>
          <a:fontRef idx="minor">
            <a:schemeClr val="tx1"/>
          </a:fontRef>
        </p:style>
      </p:cxnSp>
      <p:sp>
        <p:nvSpPr>
          <p:cNvPr id="9" name="Прямоугольник 8">
            <a:extLst>
              <a:ext uri="{FF2B5EF4-FFF2-40B4-BE49-F238E27FC236}">
                <a16:creationId xmlns:a16="http://schemas.microsoft.com/office/drawing/2014/main" id="{D381AB01-6EB9-4F5F-A8E2-89168BB01BA3}"/>
              </a:ext>
            </a:extLst>
          </p:cNvPr>
          <p:cNvSpPr/>
          <p:nvPr/>
        </p:nvSpPr>
        <p:spPr>
          <a:xfrm>
            <a:off x="5378094" y="1316616"/>
            <a:ext cx="1848051" cy="4523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tx1"/>
                </a:solidFill>
              </a:rPr>
              <a:t>Предикат</a:t>
            </a:r>
            <a:endParaRPr lang="ru-UA" dirty="0">
              <a:solidFill>
                <a:schemeClr val="tx1"/>
              </a:solidFill>
            </a:endParaRPr>
          </a:p>
        </p:txBody>
      </p:sp>
      <p:sp>
        <p:nvSpPr>
          <p:cNvPr id="10" name="Левая фигурная скобка 9">
            <a:extLst>
              <a:ext uri="{FF2B5EF4-FFF2-40B4-BE49-F238E27FC236}">
                <a16:creationId xmlns:a16="http://schemas.microsoft.com/office/drawing/2014/main" id="{B006CCBB-95A8-4BC0-8452-7BBBABA1FD6A}"/>
              </a:ext>
            </a:extLst>
          </p:cNvPr>
          <p:cNvSpPr/>
          <p:nvPr/>
        </p:nvSpPr>
        <p:spPr>
          <a:xfrm rot="16200000">
            <a:off x="5958397" y="-1817783"/>
            <a:ext cx="534921" cy="8937817"/>
          </a:xfrm>
          <a:prstGeom prst="leftBrace">
            <a:avLst>
              <a:gd name="adj1" fmla="val 53317"/>
              <a:gd name="adj2" fmla="val 50753"/>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UA"/>
          </a:p>
        </p:txBody>
      </p:sp>
      <p:sp>
        <p:nvSpPr>
          <p:cNvPr id="11" name="Прямоугольник 10">
            <a:extLst>
              <a:ext uri="{FF2B5EF4-FFF2-40B4-BE49-F238E27FC236}">
                <a16:creationId xmlns:a16="http://schemas.microsoft.com/office/drawing/2014/main" id="{2BBAD142-916D-45EE-A5FD-D7F142F48726}"/>
              </a:ext>
            </a:extLst>
          </p:cNvPr>
          <p:cNvSpPr/>
          <p:nvPr/>
        </p:nvSpPr>
        <p:spPr>
          <a:xfrm>
            <a:off x="5378094" y="2910463"/>
            <a:ext cx="1848051" cy="4523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tx1"/>
                </a:solidFill>
              </a:rPr>
              <a:t>Триплет</a:t>
            </a:r>
            <a:endParaRPr lang="ru-UA" dirty="0">
              <a:solidFill>
                <a:schemeClr val="tx1"/>
              </a:solidFill>
            </a:endParaRPr>
          </a:p>
        </p:txBody>
      </p:sp>
      <p:sp>
        <p:nvSpPr>
          <p:cNvPr id="12" name="TextBox 11">
            <a:extLst>
              <a:ext uri="{FF2B5EF4-FFF2-40B4-BE49-F238E27FC236}">
                <a16:creationId xmlns:a16="http://schemas.microsoft.com/office/drawing/2014/main" id="{EFEF9548-1301-4F50-A4CE-5EF84CAC5E0E}"/>
              </a:ext>
            </a:extLst>
          </p:cNvPr>
          <p:cNvSpPr txBox="1"/>
          <p:nvPr/>
        </p:nvSpPr>
        <p:spPr>
          <a:xfrm>
            <a:off x="838200" y="3773103"/>
            <a:ext cx="11010499" cy="2246769"/>
          </a:xfrm>
          <a:prstGeom prst="rect">
            <a:avLst/>
          </a:prstGeom>
          <a:noFill/>
        </p:spPr>
        <p:txBody>
          <a:bodyPr wrap="square" rtlCol="0">
            <a:spAutoFit/>
          </a:bodyPr>
          <a:lstStyle/>
          <a:p>
            <a:pPr algn="just"/>
            <a:r>
              <a:rPr lang="uk-UA" sz="2800" dirty="0"/>
              <a:t>Наприклад. Опишемо у вигляді триплетів наступне речення:</a:t>
            </a:r>
          </a:p>
          <a:p>
            <a:pPr algn="just"/>
            <a:endParaRPr lang="uk-UA" sz="2800" dirty="0"/>
          </a:p>
          <a:p>
            <a:pPr algn="just"/>
            <a:r>
              <a:rPr lang="uk-UA" sz="2800" dirty="0"/>
              <a:t>	</a:t>
            </a:r>
            <a:r>
              <a:rPr lang="uk-UA" sz="2800" b="1" dirty="0"/>
              <a:t>В 1812 році імператор Франції Наполеон І роздратований невиконанням умов континентальної блокади здійснив вторгнення на територію Росії на чолі армії чисельністю 600 тис. солдатів.</a:t>
            </a:r>
            <a:endParaRPr lang="ru-UA" sz="2800" b="1" dirty="0"/>
          </a:p>
        </p:txBody>
      </p:sp>
      <p:sp>
        <p:nvSpPr>
          <p:cNvPr id="13" name="TextBox 12">
            <a:extLst>
              <a:ext uri="{FF2B5EF4-FFF2-40B4-BE49-F238E27FC236}">
                <a16:creationId xmlns:a16="http://schemas.microsoft.com/office/drawing/2014/main" id="{0A6BEFAB-21FD-4338-A40E-013A3100D6AF}"/>
              </a:ext>
            </a:extLst>
          </p:cNvPr>
          <p:cNvSpPr txBox="1"/>
          <p:nvPr/>
        </p:nvSpPr>
        <p:spPr>
          <a:xfrm>
            <a:off x="5154051" y="3342685"/>
            <a:ext cx="2378795" cy="461665"/>
          </a:xfrm>
          <a:prstGeom prst="rect">
            <a:avLst/>
          </a:prstGeom>
          <a:noFill/>
        </p:spPr>
        <p:txBody>
          <a:bodyPr wrap="square">
            <a:spAutoFit/>
          </a:bodyPr>
          <a:lstStyle/>
          <a:p>
            <a:pPr algn="ctr"/>
            <a:r>
              <a:rPr lang="uk-UA" sz="2400" b="0" i="0" dirty="0">
                <a:solidFill>
                  <a:srgbClr val="333333"/>
                </a:solidFill>
                <a:effectLst/>
                <a:latin typeface="Roboto" panose="02000000000000000000" pitchFamily="2" charset="0"/>
              </a:rPr>
              <a:t>О = &lt; </a:t>
            </a:r>
            <a:r>
              <a:rPr lang="en-US" sz="2400" b="0" i="0" dirty="0">
                <a:solidFill>
                  <a:srgbClr val="333333"/>
                </a:solidFill>
                <a:effectLst/>
                <a:latin typeface="Roboto" panose="02000000000000000000" pitchFamily="2" charset="0"/>
              </a:rPr>
              <a:t>T, R, F &gt;</a:t>
            </a:r>
            <a:endParaRPr lang="ru-UA" sz="2400" dirty="0"/>
          </a:p>
        </p:txBody>
      </p:sp>
    </p:spTree>
    <p:extLst>
      <p:ext uri="{BB962C8B-B14F-4D97-AF65-F5344CB8AC3E}">
        <p14:creationId xmlns:p14="http://schemas.microsoft.com/office/powerpoint/2010/main" val="3313592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B71C908-6CAF-43CC-8198-C6417AC0F8E3}"/>
              </a:ext>
            </a:extLst>
          </p:cNvPr>
          <p:cNvSpPr>
            <a:spLocks noGrp="1"/>
          </p:cNvSpPr>
          <p:nvPr>
            <p:ph type="title"/>
          </p:nvPr>
        </p:nvSpPr>
        <p:spPr>
          <a:xfrm>
            <a:off x="944078" y="8990"/>
            <a:ext cx="10515600" cy="759363"/>
          </a:xfrm>
        </p:spPr>
        <p:txBody>
          <a:bodyPr/>
          <a:lstStyle/>
          <a:p>
            <a:pPr algn="ctr"/>
            <a:r>
              <a:rPr lang="uk-UA" b="1" dirty="0"/>
              <a:t>Опис</a:t>
            </a:r>
            <a:endParaRPr lang="ru-UA" b="1" dirty="0"/>
          </a:p>
        </p:txBody>
      </p:sp>
      <p:sp>
        <p:nvSpPr>
          <p:cNvPr id="38" name="Овал 37">
            <a:extLst>
              <a:ext uri="{FF2B5EF4-FFF2-40B4-BE49-F238E27FC236}">
                <a16:creationId xmlns:a16="http://schemas.microsoft.com/office/drawing/2014/main" id="{EFB937EB-DCF5-4F0B-81DF-57D5EE77F9C6}"/>
              </a:ext>
            </a:extLst>
          </p:cNvPr>
          <p:cNvSpPr/>
          <p:nvPr/>
        </p:nvSpPr>
        <p:spPr>
          <a:xfrm>
            <a:off x="1806943" y="3035866"/>
            <a:ext cx="1857375" cy="847725"/>
          </a:xfrm>
          <a:prstGeom prst="ellips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uk-UA">
                <a:solidFill>
                  <a:srgbClr val="000000"/>
                </a:solidFill>
                <a:cs typeface="Times New Roman" panose="02020603050405020304" pitchFamily="18" charset="0"/>
              </a:rPr>
              <a:t>Наполеон І</a:t>
            </a:r>
            <a:endParaRPr lang="ru-UA">
              <a:solidFill>
                <a:srgbClr val="000000"/>
              </a:solidFill>
              <a:cs typeface="Times New Roman" panose="02020603050405020304" pitchFamily="18" charset="0"/>
            </a:endParaRPr>
          </a:p>
        </p:txBody>
      </p:sp>
      <p:sp>
        <p:nvSpPr>
          <p:cNvPr id="39" name="Овал 38">
            <a:extLst>
              <a:ext uri="{FF2B5EF4-FFF2-40B4-BE49-F238E27FC236}">
                <a16:creationId xmlns:a16="http://schemas.microsoft.com/office/drawing/2014/main" id="{3DAFFC90-E461-43C8-B0D9-11EE2AA9C16D}"/>
              </a:ext>
            </a:extLst>
          </p:cNvPr>
          <p:cNvSpPr/>
          <p:nvPr/>
        </p:nvSpPr>
        <p:spPr>
          <a:xfrm>
            <a:off x="7763978" y="3192711"/>
            <a:ext cx="1619250" cy="847725"/>
          </a:xfrm>
          <a:prstGeom prst="ellips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uk-UA" dirty="0">
                <a:solidFill>
                  <a:srgbClr val="000000"/>
                </a:solidFill>
                <a:effectLst/>
                <a:ea typeface="Calibri" panose="020F0502020204030204" pitchFamily="34" charset="0"/>
                <a:cs typeface="Times New Roman" panose="02020603050405020304" pitchFamily="18" charset="0"/>
              </a:rPr>
              <a:t>Росія</a:t>
            </a:r>
            <a:endParaRPr lang="ru-UA" dirty="0">
              <a:effectLst/>
              <a:ea typeface="Calibri" panose="020F0502020204030204" pitchFamily="34" charset="0"/>
              <a:cs typeface="Times New Roman" panose="02020603050405020304" pitchFamily="18" charset="0"/>
            </a:endParaRPr>
          </a:p>
        </p:txBody>
      </p:sp>
      <p:sp>
        <p:nvSpPr>
          <p:cNvPr id="40" name="Овал 39">
            <a:extLst>
              <a:ext uri="{FF2B5EF4-FFF2-40B4-BE49-F238E27FC236}">
                <a16:creationId xmlns:a16="http://schemas.microsoft.com/office/drawing/2014/main" id="{9A78F39B-CE88-4EDA-899F-9AADD3ADD18E}"/>
              </a:ext>
            </a:extLst>
          </p:cNvPr>
          <p:cNvSpPr/>
          <p:nvPr/>
        </p:nvSpPr>
        <p:spPr>
          <a:xfrm>
            <a:off x="2045068" y="4883716"/>
            <a:ext cx="1619250" cy="847725"/>
          </a:xfrm>
          <a:prstGeom prst="ellips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uk-UA">
                <a:solidFill>
                  <a:srgbClr val="000000"/>
                </a:solidFill>
                <a:cs typeface="Times New Roman" panose="02020603050405020304" pitchFamily="18" charset="0"/>
              </a:rPr>
              <a:t>армія</a:t>
            </a:r>
            <a:endParaRPr lang="ru-UA">
              <a:solidFill>
                <a:srgbClr val="000000"/>
              </a:solidFill>
              <a:cs typeface="Times New Roman" panose="02020603050405020304" pitchFamily="18" charset="0"/>
            </a:endParaRPr>
          </a:p>
        </p:txBody>
      </p:sp>
      <p:sp>
        <p:nvSpPr>
          <p:cNvPr id="41" name="Надпись 4">
            <a:extLst>
              <a:ext uri="{FF2B5EF4-FFF2-40B4-BE49-F238E27FC236}">
                <a16:creationId xmlns:a16="http://schemas.microsoft.com/office/drawing/2014/main" id="{8B42D083-37C9-4342-9665-C9C30767D165}"/>
              </a:ext>
            </a:extLst>
          </p:cNvPr>
          <p:cNvSpPr txBox="1"/>
          <p:nvPr/>
        </p:nvSpPr>
        <p:spPr>
          <a:xfrm>
            <a:off x="2163178" y="6302941"/>
            <a:ext cx="1381125" cy="323850"/>
          </a:xfrm>
          <a:prstGeom prst="rect">
            <a:avLst/>
          </a:prstGeom>
          <a:solidFill>
            <a:schemeClr val="bg2">
              <a:lumMod val="90000"/>
            </a:schemeClr>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uk-UA"/>
            </a:defPPr>
            <a:lvl1pPr algn="ctr">
              <a:lnSpc>
                <a:spcPct val="107000"/>
              </a:lnSpc>
              <a:spcAft>
                <a:spcPts val="800"/>
              </a:spcAft>
              <a:defRPr>
                <a:solidFill>
                  <a:srgbClr val="000000"/>
                </a:solidFill>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uk-UA"/>
              <a:t>600 000</a:t>
            </a:r>
            <a:endParaRPr lang="ru-UA"/>
          </a:p>
        </p:txBody>
      </p:sp>
      <p:cxnSp>
        <p:nvCxnSpPr>
          <p:cNvPr id="42" name="Прямая соединительная линия 41">
            <a:extLst>
              <a:ext uri="{FF2B5EF4-FFF2-40B4-BE49-F238E27FC236}">
                <a16:creationId xmlns:a16="http://schemas.microsoft.com/office/drawing/2014/main" id="{E846E87B-5064-4101-A3F6-E4E60071DE91}"/>
              </a:ext>
            </a:extLst>
          </p:cNvPr>
          <p:cNvCxnSpPr/>
          <p:nvPr/>
        </p:nvCxnSpPr>
        <p:spPr>
          <a:xfrm>
            <a:off x="2854693" y="5731441"/>
            <a:ext cx="0" cy="571500"/>
          </a:xfrm>
          <a:prstGeom prst="lin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cxnSp>
        <p:nvCxnSpPr>
          <p:cNvPr id="43" name="Прямая соединительная линия 42">
            <a:extLst>
              <a:ext uri="{FF2B5EF4-FFF2-40B4-BE49-F238E27FC236}">
                <a16:creationId xmlns:a16="http://schemas.microsoft.com/office/drawing/2014/main" id="{739225C9-ABB3-417D-85D1-D4278DE80AD2}"/>
              </a:ext>
            </a:extLst>
          </p:cNvPr>
          <p:cNvCxnSpPr>
            <a:cxnSpLocks/>
            <a:endCxn id="39" idx="2"/>
          </p:cNvCxnSpPr>
          <p:nvPr/>
        </p:nvCxnSpPr>
        <p:spPr>
          <a:xfrm>
            <a:off x="3654158" y="3474016"/>
            <a:ext cx="4109820" cy="142558"/>
          </a:xfrm>
          <a:prstGeom prst="lin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cxnSp>
        <p:nvCxnSpPr>
          <p:cNvPr id="44" name="Прямая соединительная линия 43">
            <a:extLst>
              <a:ext uri="{FF2B5EF4-FFF2-40B4-BE49-F238E27FC236}">
                <a16:creationId xmlns:a16="http://schemas.microsoft.com/office/drawing/2014/main" id="{6C613586-3DA4-4758-9124-6B81019AA452}"/>
              </a:ext>
            </a:extLst>
          </p:cNvPr>
          <p:cNvCxnSpPr/>
          <p:nvPr/>
        </p:nvCxnSpPr>
        <p:spPr>
          <a:xfrm flipH="1">
            <a:off x="2835643" y="3893116"/>
            <a:ext cx="19050" cy="990600"/>
          </a:xfrm>
          <a:prstGeom prst="lin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45" name="Надпись 9">
            <a:extLst>
              <a:ext uri="{FF2B5EF4-FFF2-40B4-BE49-F238E27FC236}">
                <a16:creationId xmlns:a16="http://schemas.microsoft.com/office/drawing/2014/main" id="{08EFA5D4-989C-420D-8307-800A96BC0BE5}"/>
              </a:ext>
            </a:extLst>
          </p:cNvPr>
          <p:cNvSpPr txBox="1"/>
          <p:nvPr/>
        </p:nvSpPr>
        <p:spPr>
          <a:xfrm>
            <a:off x="2510523" y="4283641"/>
            <a:ext cx="1381125" cy="32385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uk-UA" sz="1400">
                <a:effectLst/>
                <a:latin typeface="Calibri" panose="020F0502020204030204" pitchFamily="34" charset="0"/>
                <a:ea typeface="Calibri" panose="020F0502020204030204" pitchFamily="34" charset="0"/>
                <a:cs typeface="Times New Roman" panose="02020603050405020304" pitchFamily="18" charset="0"/>
              </a:rPr>
              <a:t>Очолює</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6" name="Овал 45">
            <a:extLst>
              <a:ext uri="{FF2B5EF4-FFF2-40B4-BE49-F238E27FC236}">
                <a16:creationId xmlns:a16="http://schemas.microsoft.com/office/drawing/2014/main" id="{3EAFD270-48E4-4244-8B8E-37A48A29C8F1}"/>
              </a:ext>
            </a:extLst>
          </p:cNvPr>
          <p:cNvSpPr/>
          <p:nvPr/>
        </p:nvSpPr>
        <p:spPr>
          <a:xfrm>
            <a:off x="3824339" y="768353"/>
            <a:ext cx="1619250" cy="847725"/>
          </a:xfrm>
          <a:prstGeom prst="ellips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uk-UA">
                <a:solidFill>
                  <a:srgbClr val="000000"/>
                </a:solidFill>
                <a:cs typeface="Times New Roman" panose="02020603050405020304" pitchFamily="18" charset="0"/>
              </a:rPr>
              <a:t>Франція</a:t>
            </a:r>
            <a:endParaRPr lang="ru-UA">
              <a:solidFill>
                <a:srgbClr val="000000"/>
              </a:solidFill>
              <a:cs typeface="Times New Roman" panose="02020603050405020304" pitchFamily="18" charset="0"/>
            </a:endParaRPr>
          </a:p>
        </p:txBody>
      </p:sp>
      <p:cxnSp>
        <p:nvCxnSpPr>
          <p:cNvPr id="47" name="Прямая соединительная линия 46">
            <a:extLst>
              <a:ext uri="{FF2B5EF4-FFF2-40B4-BE49-F238E27FC236}">
                <a16:creationId xmlns:a16="http://schemas.microsoft.com/office/drawing/2014/main" id="{BAE5162A-1D99-4438-B441-CBE2E7FA7DB0}"/>
              </a:ext>
            </a:extLst>
          </p:cNvPr>
          <p:cNvCxnSpPr>
            <a:cxnSpLocks/>
            <a:stCxn id="46" idx="4"/>
          </p:cNvCxnSpPr>
          <p:nvPr/>
        </p:nvCxnSpPr>
        <p:spPr>
          <a:xfrm flipH="1">
            <a:off x="3177910" y="1616078"/>
            <a:ext cx="1456054" cy="1448998"/>
          </a:xfrm>
          <a:prstGeom prst="lin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48" name="Надпись 12">
            <a:extLst>
              <a:ext uri="{FF2B5EF4-FFF2-40B4-BE49-F238E27FC236}">
                <a16:creationId xmlns:a16="http://schemas.microsoft.com/office/drawing/2014/main" id="{1D4B4FF1-232A-4D88-AE38-C09CB16A772B}"/>
              </a:ext>
            </a:extLst>
          </p:cNvPr>
          <p:cNvSpPr txBox="1"/>
          <p:nvPr/>
        </p:nvSpPr>
        <p:spPr>
          <a:xfrm>
            <a:off x="2627566" y="2050562"/>
            <a:ext cx="1381125" cy="32385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uk-UA" sz="1400" dirty="0">
                <a:effectLst/>
                <a:latin typeface="Calibri" panose="020F0502020204030204" pitchFamily="34" charset="0"/>
                <a:ea typeface="Calibri" panose="020F0502020204030204" pitchFamily="34" charset="0"/>
                <a:cs typeface="Times New Roman" panose="02020603050405020304" pitchFamily="18" charset="0"/>
              </a:rPr>
              <a:t>Керує імперією</a:t>
            </a:r>
            <a:endParaRPr lang="ru-UA"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9" name="Надпись 13">
            <a:extLst>
              <a:ext uri="{FF2B5EF4-FFF2-40B4-BE49-F238E27FC236}">
                <a16:creationId xmlns:a16="http://schemas.microsoft.com/office/drawing/2014/main" id="{3CCA2426-04F6-4579-8CEF-6388F0D1B262}"/>
              </a:ext>
            </a:extLst>
          </p:cNvPr>
          <p:cNvSpPr txBox="1"/>
          <p:nvPr/>
        </p:nvSpPr>
        <p:spPr>
          <a:xfrm>
            <a:off x="4473090" y="4402841"/>
            <a:ext cx="1381125" cy="323850"/>
          </a:xfrm>
          <a:prstGeom prst="rect">
            <a:avLst/>
          </a:prstGeom>
          <a:solidFill>
            <a:schemeClr val="bg2">
              <a:lumMod val="90000"/>
            </a:schemeClr>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uk-UA"/>
            </a:defPPr>
            <a:lvl1pPr algn="ctr">
              <a:lnSpc>
                <a:spcPct val="107000"/>
              </a:lnSpc>
              <a:spcAft>
                <a:spcPts val="800"/>
              </a:spcAft>
              <a:defRPr>
                <a:solidFill>
                  <a:srgbClr val="000000"/>
                </a:solidFill>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uk-UA"/>
              <a:t>1812</a:t>
            </a:r>
            <a:endParaRPr lang="ru-UA"/>
          </a:p>
        </p:txBody>
      </p:sp>
      <p:cxnSp>
        <p:nvCxnSpPr>
          <p:cNvPr id="50" name="Прямая соединительная линия 49">
            <a:extLst>
              <a:ext uri="{FF2B5EF4-FFF2-40B4-BE49-F238E27FC236}">
                <a16:creationId xmlns:a16="http://schemas.microsoft.com/office/drawing/2014/main" id="{7E2AF990-0283-4C91-87DF-F1255E81D9E2}"/>
              </a:ext>
            </a:extLst>
          </p:cNvPr>
          <p:cNvCxnSpPr>
            <a:cxnSpLocks/>
            <a:stCxn id="38" idx="5"/>
            <a:endCxn id="49" idx="1"/>
          </p:cNvCxnSpPr>
          <p:nvPr/>
        </p:nvCxnSpPr>
        <p:spPr>
          <a:xfrm>
            <a:off x="3392312" y="3759445"/>
            <a:ext cx="1080778" cy="805321"/>
          </a:xfrm>
          <a:prstGeom prst="lin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51" name="Надпись 15">
            <a:extLst>
              <a:ext uri="{FF2B5EF4-FFF2-40B4-BE49-F238E27FC236}">
                <a16:creationId xmlns:a16="http://schemas.microsoft.com/office/drawing/2014/main" id="{820E7A08-AF38-4C8E-9BBF-BE70C26F6240}"/>
              </a:ext>
            </a:extLst>
          </p:cNvPr>
          <p:cNvSpPr txBox="1"/>
          <p:nvPr/>
        </p:nvSpPr>
        <p:spPr>
          <a:xfrm>
            <a:off x="2635618" y="5817801"/>
            <a:ext cx="2076450" cy="32385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uk-UA" sz="1400">
                <a:effectLst/>
                <a:latin typeface="Calibri" panose="020F0502020204030204" pitchFamily="34" charset="0"/>
                <a:ea typeface="Calibri" panose="020F0502020204030204" pitchFamily="34" charset="0"/>
                <a:cs typeface="Times New Roman" panose="02020603050405020304" pitchFamily="18" charset="0"/>
              </a:rPr>
              <a:t>Має чисельність</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2" name="Надпись 16">
            <a:extLst>
              <a:ext uri="{FF2B5EF4-FFF2-40B4-BE49-F238E27FC236}">
                <a16:creationId xmlns:a16="http://schemas.microsoft.com/office/drawing/2014/main" id="{3C8B5117-72BA-4C7B-A4C0-1EACDEB84EEE}"/>
              </a:ext>
            </a:extLst>
          </p:cNvPr>
          <p:cNvSpPr txBox="1"/>
          <p:nvPr/>
        </p:nvSpPr>
        <p:spPr>
          <a:xfrm>
            <a:off x="3852104" y="3816920"/>
            <a:ext cx="1381125" cy="32385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uk-UA" sz="1400" dirty="0">
                <a:effectLst/>
                <a:latin typeface="Calibri" panose="020F0502020204030204" pitchFamily="34" charset="0"/>
                <a:ea typeface="Calibri" panose="020F0502020204030204" pitchFamily="34" charset="0"/>
                <a:cs typeface="Times New Roman" panose="02020603050405020304" pitchFamily="18" charset="0"/>
              </a:rPr>
              <a:t>Роздратований</a:t>
            </a:r>
            <a:endParaRPr lang="ru-UA"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3" name="Овал 52">
            <a:extLst>
              <a:ext uri="{FF2B5EF4-FFF2-40B4-BE49-F238E27FC236}">
                <a16:creationId xmlns:a16="http://schemas.microsoft.com/office/drawing/2014/main" id="{0A2BF5DB-EDB2-470C-9030-5D4693F599AA}"/>
              </a:ext>
            </a:extLst>
          </p:cNvPr>
          <p:cNvSpPr/>
          <p:nvPr/>
        </p:nvSpPr>
        <p:spPr>
          <a:xfrm>
            <a:off x="5722219" y="1621460"/>
            <a:ext cx="2642636" cy="847725"/>
          </a:xfrm>
          <a:prstGeom prst="ellips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uk-UA">
                <a:solidFill>
                  <a:srgbClr val="000000"/>
                </a:solidFill>
                <a:cs typeface="Times New Roman" panose="02020603050405020304" pitchFamily="18" charset="0"/>
              </a:rPr>
              <a:t>Континентальна блокада</a:t>
            </a:r>
            <a:endParaRPr lang="ru-UA">
              <a:solidFill>
                <a:srgbClr val="000000"/>
              </a:solidFill>
              <a:cs typeface="Times New Roman" panose="02020603050405020304" pitchFamily="18" charset="0"/>
            </a:endParaRPr>
          </a:p>
        </p:txBody>
      </p:sp>
      <p:cxnSp>
        <p:nvCxnSpPr>
          <p:cNvPr id="54" name="Прямая соединительная линия 53">
            <a:extLst>
              <a:ext uri="{FF2B5EF4-FFF2-40B4-BE49-F238E27FC236}">
                <a16:creationId xmlns:a16="http://schemas.microsoft.com/office/drawing/2014/main" id="{E4654367-6704-4364-823F-1C81708E2B0F}"/>
              </a:ext>
            </a:extLst>
          </p:cNvPr>
          <p:cNvCxnSpPr>
            <a:cxnSpLocks/>
            <a:stCxn id="53" idx="4"/>
            <a:endCxn id="39" idx="0"/>
          </p:cNvCxnSpPr>
          <p:nvPr/>
        </p:nvCxnSpPr>
        <p:spPr>
          <a:xfrm>
            <a:off x="7043537" y="2469185"/>
            <a:ext cx="1530066" cy="723526"/>
          </a:xfrm>
          <a:prstGeom prst="lin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55" name="Надпись 19">
            <a:extLst>
              <a:ext uri="{FF2B5EF4-FFF2-40B4-BE49-F238E27FC236}">
                <a16:creationId xmlns:a16="http://schemas.microsoft.com/office/drawing/2014/main" id="{8E920667-9AFA-4070-988D-282ADFDA47B1}"/>
              </a:ext>
            </a:extLst>
          </p:cNvPr>
          <p:cNvSpPr txBox="1"/>
          <p:nvPr/>
        </p:nvSpPr>
        <p:spPr>
          <a:xfrm>
            <a:off x="4750168" y="2503101"/>
            <a:ext cx="1962150" cy="32385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uk-UA" sz="1400">
                <a:effectLst/>
                <a:latin typeface="Calibri" panose="020F0502020204030204" pitchFamily="34" charset="0"/>
                <a:ea typeface="Calibri" panose="020F0502020204030204" pitchFamily="34" charset="0"/>
                <a:cs typeface="Times New Roman" panose="02020603050405020304" pitchFamily="18" charset="0"/>
              </a:rPr>
              <a:t>Не виконання умов</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6" name="Надпись 19">
            <a:extLst>
              <a:ext uri="{FF2B5EF4-FFF2-40B4-BE49-F238E27FC236}">
                <a16:creationId xmlns:a16="http://schemas.microsoft.com/office/drawing/2014/main" id="{C17EA367-DA66-4C91-9008-C8E20F7DEF8F}"/>
              </a:ext>
            </a:extLst>
          </p:cNvPr>
          <p:cNvSpPr txBox="1"/>
          <p:nvPr/>
        </p:nvSpPr>
        <p:spPr>
          <a:xfrm>
            <a:off x="5163653" y="3204275"/>
            <a:ext cx="1962150" cy="32385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uk-UA" sz="1400" dirty="0">
                <a:effectLst/>
                <a:latin typeface="Calibri" panose="020F0502020204030204" pitchFamily="34" charset="0"/>
                <a:ea typeface="Calibri" panose="020F0502020204030204" pitchFamily="34" charset="0"/>
                <a:cs typeface="Times New Roman" panose="02020603050405020304" pitchFamily="18" charset="0"/>
              </a:rPr>
              <a:t>Вторгнення</a:t>
            </a:r>
            <a:endParaRPr lang="ru-UA"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0" name="Выноска: линия 59">
            <a:extLst>
              <a:ext uri="{FF2B5EF4-FFF2-40B4-BE49-F238E27FC236}">
                <a16:creationId xmlns:a16="http://schemas.microsoft.com/office/drawing/2014/main" id="{208D00EC-715C-4F6F-A189-01CC1407CE20}"/>
              </a:ext>
            </a:extLst>
          </p:cNvPr>
          <p:cNvSpPr/>
          <p:nvPr/>
        </p:nvSpPr>
        <p:spPr>
          <a:xfrm>
            <a:off x="10077650" y="4883717"/>
            <a:ext cx="1904296" cy="489034"/>
          </a:xfrm>
          <a:prstGeom prst="borderCallout1">
            <a:avLst>
              <a:gd name="adj1" fmla="val -5593"/>
              <a:gd name="adj2" fmla="val 30587"/>
              <a:gd name="adj3" fmla="val -212795"/>
              <a:gd name="adj4" fmla="val -44399"/>
            </a:avLst>
          </a:prstGeom>
          <a:solidFill>
            <a:srgbClr val="92D050"/>
          </a:solidFill>
          <a:ln w="22225">
            <a:solidFill>
              <a:schemeClr val="tx1"/>
            </a:solidFill>
            <a:tailEnd type="arrow"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dirty="0">
                <a:solidFill>
                  <a:schemeClr val="tx1"/>
                </a:solidFill>
              </a:rPr>
              <a:t>Суб’єкт</a:t>
            </a:r>
            <a:endParaRPr lang="ru-UA" sz="2400" dirty="0">
              <a:solidFill>
                <a:schemeClr val="tx1"/>
              </a:solidFill>
            </a:endParaRPr>
          </a:p>
        </p:txBody>
      </p:sp>
      <p:sp>
        <p:nvSpPr>
          <p:cNvPr id="61" name="Выноска: линия 60">
            <a:extLst>
              <a:ext uri="{FF2B5EF4-FFF2-40B4-BE49-F238E27FC236}">
                <a16:creationId xmlns:a16="http://schemas.microsoft.com/office/drawing/2014/main" id="{F2B87EA3-9393-47AF-959E-BAD2A33E41B2}"/>
              </a:ext>
            </a:extLst>
          </p:cNvPr>
          <p:cNvSpPr/>
          <p:nvPr/>
        </p:nvSpPr>
        <p:spPr>
          <a:xfrm>
            <a:off x="7873465" y="4883716"/>
            <a:ext cx="1904296" cy="489034"/>
          </a:xfrm>
          <a:prstGeom prst="borderCallout1">
            <a:avLst>
              <a:gd name="adj1" fmla="val -5593"/>
              <a:gd name="adj2" fmla="val 30587"/>
              <a:gd name="adj3" fmla="val -293492"/>
              <a:gd name="adj4" fmla="val -69166"/>
            </a:avLst>
          </a:prstGeom>
          <a:solidFill>
            <a:srgbClr val="00B0F0"/>
          </a:solidFill>
          <a:ln w="22225">
            <a:solidFill>
              <a:schemeClr val="tx1"/>
            </a:solidFill>
            <a:tailEnd type="arrow"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dirty="0">
                <a:solidFill>
                  <a:schemeClr val="tx1"/>
                </a:solidFill>
              </a:rPr>
              <a:t>Предикат</a:t>
            </a:r>
            <a:endParaRPr lang="ru-UA" sz="2400" dirty="0">
              <a:solidFill>
                <a:schemeClr val="tx1"/>
              </a:solidFill>
            </a:endParaRPr>
          </a:p>
        </p:txBody>
      </p:sp>
      <p:sp>
        <p:nvSpPr>
          <p:cNvPr id="62" name="Выноска: линия 61">
            <a:extLst>
              <a:ext uri="{FF2B5EF4-FFF2-40B4-BE49-F238E27FC236}">
                <a16:creationId xmlns:a16="http://schemas.microsoft.com/office/drawing/2014/main" id="{F3042CF6-2F24-47AD-95DF-B0F79754178F}"/>
              </a:ext>
            </a:extLst>
          </p:cNvPr>
          <p:cNvSpPr/>
          <p:nvPr/>
        </p:nvSpPr>
        <p:spPr>
          <a:xfrm>
            <a:off x="4633964" y="5772674"/>
            <a:ext cx="1904296" cy="489034"/>
          </a:xfrm>
          <a:prstGeom prst="borderCallout1">
            <a:avLst>
              <a:gd name="adj1" fmla="val -5593"/>
              <a:gd name="adj2" fmla="val 30587"/>
              <a:gd name="adj3" fmla="val -401744"/>
              <a:gd name="adj4" fmla="val -72704"/>
            </a:avLst>
          </a:prstGeom>
          <a:solidFill>
            <a:srgbClr val="FFC000"/>
          </a:solidFill>
          <a:ln w="22225">
            <a:solidFill>
              <a:schemeClr val="tx1"/>
            </a:solidFill>
            <a:tailEnd type="arrow"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dirty="0">
                <a:solidFill>
                  <a:schemeClr val="tx1"/>
                </a:solidFill>
              </a:rPr>
              <a:t>Об’єкт</a:t>
            </a:r>
            <a:endParaRPr lang="ru-UA" sz="2400" dirty="0">
              <a:solidFill>
                <a:schemeClr val="tx1"/>
              </a:solidFill>
            </a:endParaRPr>
          </a:p>
        </p:txBody>
      </p:sp>
      <p:sp>
        <p:nvSpPr>
          <p:cNvPr id="65" name="Выноска: линия 64">
            <a:extLst>
              <a:ext uri="{FF2B5EF4-FFF2-40B4-BE49-F238E27FC236}">
                <a16:creationId xmlns:a16="http://schemas.microsoft.com/office/drawing/2014/main" id="{96A73C65-916D-40DD-97FB-2596BC593BD4}"/>
              </a:ext>
            </a:extLst>
          </p:cNvPr>
          <p:cNvSpPr/>
          <p:nvPr/>
        </p:nvSpPr>
        <p:spPr>
          <a:xfrm>
            <a:off x="245147" y="4388416"/>
            <a:ext cx="1904296" cy="489034"/>
          </a:xfrm>
          <a:prstGeom prst="borderCallout1">
            <a:avLst>
              <a:gd name="adj1" fmla="val 92818"/>
              <a:gd name="adj2" fmla="val 52321"/>
              <a:gd name="adj3" fmla="val 387512"/>
              <a:gd name="adj4" fmla="val 100160"/>
            </a:avLst>
          </a:prstGeom>
          <a:solidFill>
            <a:schemeClr val="tx2">
              <a:lumMod val="20000"/>
              <a:lumOff val="80000"/>
            </a:schemeClr>
          </a:solidFill>
          <a:ln w="22225">
            <a:solidFill>
              <a:schemeClr val="tx1"/>
            </a:solidFill>
            <a:tailEnd type="arrow"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tx1"/>
                </a:solidFill>
              </a:rPr>
              <a:t>Примітивний тип даних</a:t>
            </a:r>
            <a:endParaRPr lang="ru-UA" dirty="0">
              <a:solidFill>
                <a:schemeClr val="tx1"/>
              </a:solidFill>
            </a:endParaRPr>
          </a:p>
        </p:txBody>
      </p:sp>
      <p:sp>
        <p:nvSpPr>
          <p:cNvPr id="66" name="TextBox 65">
            <a:extLst>
              <a:ext uri="{FF2B5EF4-FFF2-40B4-BE49-F238E27FC236}">
                <a16:creationId xmlns:a16="http://schemas.microsoft.com/office/drawing/2014/main" id="{C40F826D-1EF7-4590-B581-EDDF580360C8}"/>
              </a:ext>
            </a:extLst>
          </p:cNvPr>
          <p:cNvSpPr txBox="1"/>
          <p:nvPr/>
        </p:nvSpPr>
        <p:spPr>
          <a:xfrm>
            <a:off x="8643486" y="768353"/>
            <a:ext cx="3338460" cy="646331"/>
          </a:xfrm>
          <a:prstGeom prst="rect">
            <a:avLst/>
          </a:prstGeom>
          <a:solidFill>
            <a:schemeClr val="tx2">
              <a:lumMod val="20000"/>
              <a:lumOff val="80000"/>
            </a:schemeClr>
          </a:solidFill>
          <a:ln w="22225">
            <a:solidFill>
              <a:schemeClr val="tx1"/>
            </a:solidFill>
            <a:tailEnd type="arrow"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uk-UA"/>
            </a:defPPr>
            <a:lvl1pPr algn="ct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dirty="0">
                <a:solidFill>
                  <a:schemeClr val="tx1"/>
                </a:solidFill>
              </a:rPr>
              <a:t>URI (IRI) – </a:t>
            </a:r>
            <a:r>
              <a:rPr lang="uk-UA" dirty="0">
                <a:solidFill>
                  <a:schemeClr val="tx1"/>
                </a:solidFill>
              </a:rPr>
              <a:t>унікальний ідентифікатор ресурсу</a:t>
            </a:r>
            <a:endParaRPr lang="ru-UA" dirty="0">
              <a:solidFill>
                <a:schemeClr val="tx1"/>
              </a:solidFill>
            </a:endParaRPr>
          </a:p>
        </p:txBody>
      </p:sp>
      <p:cxnSp>
        <p:nvCxnSpPr>
          <p:cNvPr id="68" name="Прямая со стрелкой 67">
            <a:extLst>
              <a:ext uri="{FF2B5EF4-FFF2-40B4-BE49-F238E27FC236}">
                <a16:creationId xmlns:a16="http://schemas.microsoft.com/office/drawing/2014/main" id="{046DC2D6-DAB6-4B91-8959-E12E5259C44F}"/>
              </a:ext>
            </a:extLst>
          </p:cNvPr>
          <p:cNvCxnSpPr>
            <a:cxnSpLocks/>
            <a:stCxn id="66" idx="1"/>
            <a:endCxn id="53" idx="7"/>
          </p:cNvCxnSpPr>
          <p:nvPr/>
        </p:nvCxnSpPr>
        <p:spPr>
          <a:xfrm flipH="1">
            <a:off x="7977850" y="1091519"/>
            <a:ext cx="665636" cy="654087"/>
          </a:xfrm>
          <a:prstGeom prst="straightConnector1">
            <a:avLst/>
          </a:prstGeom>
          <a:ln>
            <a:tailEnd type="triangle" w="lg" len="lg"/>
          </a:ln>
        </p:spPr>
        <p:style>
          <a:lnRef idx="1">
            <a:schemeClr val="accent1"/>
          </a:lnRef>
          <a:fillRef idx="0">
            <a:schemeClr val="accent1"/>
          </a:fillRef>
          <a:effectRef idx="0">
            <a:schemeClr val="accent1"/>
          </a:effectRef>
          <a:fontRef idx="minor">
            <a:schemeClr val="tx1"/>
          </a:fontRef>
        </p:style>
      </p:cxnSp>
      <p:cxnSp>
        <p:nvCxnSpPr>
          <p:cNvPr id="71" name="Прямая со стрелкой 70">
            <a:extLst>
              <a:ext uri="{FF2B5EF4-FFF2-40B4-BE49-F238E27FC236}">
                <a16:creationId xmlns:a16="http://schemas.microsoft.com/office/drawing/2014/main" id="{1C9CEA6D-BC0D-4C57-BCD6-F0E25374AF81}"/>
              </a:ext>
            </a:extLst>
          </p:cNvPr>
          <p:cNvCxnSpPr>
            <a:cxnSpLocks/>
            <a:stCxn id="66" idx="1"/>
            <a:endCxn id="46" idx="6"/>
          </p:cNvCxnSpPr>
          <p:nvPr/>
        </p:nvCxnSpPr>
        <p:spPr>
          <a:xfrm flipH="1">
            <a:off x="5443589" y="1091519"/>
            <a:ext cx="3199897" cy="100697"/>
          </a:xfrm>
          <a:prstGeom prst="straightConnector1">
            <a:avLst/>
          </a:prstGeom>
          <a:ln>
            <a:tailEnd type="triangle" w="lg" len="lg"/>
          </a:ln>
        </p:spPr>
        <p:style>
          <a:lnRef idx="1">
            <a:schemeClr val="accent1"/>
          </a:lnRef>
          <a:fillRef idx="0">
            <a:schemeClr val="accent1"/>
          </a:fillRef>
          <a:effectRef idx="0">
            <a:schemeClr val="accent1"/>
          </a:effectRef>
          <a:fontRef idx="minor">
            <a:schemeClr val="tx1"/>
          </a:fontRef>
        </p:style>
      </p:cxnSp>
      <p:cxnSp>
        <p:nvCxnSpPr>
          <p:cNvPr id="74" name="Прямая со стрелкой 73">
            <a:extLst>
              <a:ext uri="{FF2B5EF4-FFF2-40B4-BE49-F238E27FC236}">
                <a16:creationId xmlns:a16="http://schemas.microsoft.com/office/drawing/2014/main" id="{8E1241DB-5363-4E2D-B048-E3D2360C06BC}"/>
              </a:ext>
            </a:extLst>
          </p:cNvPr>
          <p:cNvCxnSpPr>
            <a:cxnSpLocks/>
            <a:stCxn id="66" idx="1"/>
            <a:endCxn id="39" idx="0"/>
          </p:cNvCxnSpPr>
          <p:nvPr/>
        </p:nvCxnSpPr>
        <p:spPr>
          <a:xfrm flipH="1">
            <a:off x="8573603" y="1091519"/>
            <a:ext cx="69883" cy="2101192"/>
          </a:xfrm>
          <a:prstGeom prst="straightConnector1">
            <a:avLst/>
          </a:prstGeom>
          <a:ln>
            <a:tailEnd type="triangle" w="lg" len="lg"/>
          </a:ln>
        </p:spPr>
        <p:style>
          <a:lnRef idx="1">
            <a:schemeClr val="accent1"/>
          </a:lnRef>
          <a:fillRef idx="0">
            <a:schemeClr val="accent1"/>
          </a:fillRef>
          <a:effectRef idx="0">
            <a:schemeClr val="accent1"/>
          </a:effectRef>
          <a:fontRef idx="minor">
            <a:schemeClr val="tx1"/>
          </a:fontRef>
        </p:style>
      </p:cxnSp>
      <p:cxnSp>
        <p:nvCxnSpPr>
          <p:cNvPr id="77" name="Прямая со стрелкой 76">
            <a:extLst>
              <a:ext uri="{FF2B5EF4-FFF2-40B4-BE49-F238E27FC236}">
                <a16:creationId xmlns:a16="http://schemas.microsoft.com/office/drawing/2014/main" id="{BB9A93C1-90C0-43F4-84A9-C6BE1466DE47}"/>
              </a:ext>
            </a:extLst>
          </p:cNvPr>
          <p:cNvCxnSpPr>
            <a:cxnSpLocks/>
            <a:stCxn id="66" idx="1"/>
          </p:cNvCxnSpPr>
          <p:nvPr/>
        </p:nvCxnSpPr>
        <p:spPr>
          <a:xfrm flipH="1">
            <a:off x="3654158" y="1091519"/>
            <a:ext cx="4989328" cy="957909"/>
          </a:xfrm>
          <a:prstGeom prst="straightConnector1">
            <a:avLst/>
          </a:prstGeom>
          <a:ln>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95228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490</TotalTime>
  <Words>901</Words>
  <Application>Microsoft Office PowerPoint</Application>
  <PresentationFormat>Широкоэкранный</PresentationFormat>
  <Paragraphs>87</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Calibri</vt:lpstr>
      <vt:lpstr>Calibri Light</vt:lpstr>
      <vt:lpstr>Linux Libertine</vt:lpstr>
      <vt:lpstr>Roboto</vt:lpstr>
      <vt:lpstr>Office Theme</vt:lpstr>
      <vt:lpstr>Онтологія</vt:lpstr>
      <vt:lpstr>Інженерія знань</vt:lpstr>
      <vt:lpstr>Що таке онтологія?</vt:lpstr>
      <vt:lpstr>Презентация PowerPoint</vt:lpstr>
      <vt:lpstr>Що використовують онтології в штучному інтелекті</vt:lpstr>
      <vt:lpstr>База знань</vt:lpstr>
      <vt:lpstr>Класифікація баз знань</vt:lpstr>
      <vt:lpstr>Подання інформації в базах знань</vt:lpstr>
      <vt:lpstr>Опис</vt:lpstr>
      <vt:lpstr>Мови опису онтологій</vt:lpstr>
      <vt:lpstr>Protégé</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Онтологія</dc:title>
  <dc:creator>Троцько Володимир Валентинович</dc:creator>
  <cp:lastModifiedBy>Троцько Володимир Валентинович</cp:lastModifiedBy>
  <cp:revision>29</cp:revision>
  <dcterms:created xsi:type="dcterms:W3CDTF">2021-11-04T09:42:11Z</dcterms:created>
  <dcterms:modified xsi:type="dcterms:W3CDTF">2021-11-17T11:04:53Z</dcterms:modified>
</cp:coreProperties>
</file>