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573" r:id="rId2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946BBA-9986-4FB7-82F7-2BA6D89C863E}" type="datetimeFigureOut">
              <a:rPr lang="uk-UA" smtClean="0"/>
              <a:t>09.09.2023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857D28-63F7-4127-85CA-B457C71714F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567993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600AECCB-4946-4700-9B5E-837796B2AB3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84138" y="739775"/>
            <a:ext cx="6569075" cy="36957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80A1867A-AB73-4178-9C9B-188EFFC7F1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uk-UA" altLang="uk-UA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8DD3609-49BF-4172-A78B-956CE3A93A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35E2416-CDC3-4C20-997C-3AC828EAA9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uk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593FD8E-6891-4310-ABC8-43A1C11B14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A3AC9-3E81-41C8-9163-26A4624D0C84}" type="datetimeFigureOut">
              <a:rPr lang="uk-UA" smtClean="0"/>
              <a:t>09.09.2023</a:t>
            </a:fld>
            <a:endParaRPr lang="uk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417F277-8303-4423-92C1-37AC78C3E8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3E5D660-D9BB-43A1-9BD2-8FD12DB374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5BCBA-1676-40AE-9AA3-CADF402BDA1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92561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68CA7FA-84E6-409C-B737-7F70F617A7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3026DBF-E232-4374-BA7B-4EB0440BF2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FCDE8AA-E214-4505-AB2E-F705A5E7CA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A3AC9-3E81-41C8-9163-26A4624D0C84}" type="datetimeFigureOut">
              <a:rPr lang="uk-UA" smtClean="0"/>
              <a:t>09.09.2023</a:t>
            </a:fld>
            <a:endParaRPr lang="uk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F6382CD-2672-42F1-875E-5F21EEB678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6ADE5C3-6E95-4185-9185-F969B81FF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5BCBA-1676-40AE-9AA3-CADF402BDA1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304919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3046134C-AD06-47D0-905F-30208B4738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1B86C6E-5974-4DCC-97AA-9F77787A5D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4D8BF1A-C3ED-4DB0-B5B3-56236D537A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A3AC9-3E81-41C8-9163-26A4624D0C84}" type="datetimeFigureOut">
              <a:rPr lang="uk-UA" smtClean="0"/>
              <a:t>09.09.2023</a:t>
            </a:fld>
            <a:endParaRPr lang="uk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B28E40B-39DC-461F-AB85-E4A78BF9AC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3208970-E788-4D5C-BF3F-ED6EB8E43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5BCBA-1676-40AE-9AA3-CADF402BDA1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47546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2F56F09-A3F3-4465-9A4D-D1A26E99B0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EDA2F70-3ED9-4F6E-A9B4-EB8549B1AB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94D4B95-78D1-4BD9-A946-0810D460F4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A3AC9-3E81-41C8-9163-26A4624D0C84}" type="datetimeFigureOut">
              <a:rPr lang="uk-UA" smtClean="0"/>
              <a:t>09.09.2023</a:t>
            </a:fld>
            <a:endParaRPr lang="uk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377A631-7D20-448D-9617-F8176DB9E5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F2E9C85-9AE5-459E-9415-EA8CD8B93E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5BCBA-1676-40AE-9AA3-CADF402BDA1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86907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0638D0-FF06-4D40-9333-4F5546252F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C2F1785-2D77-4919-9743-74F5786B89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FAA704D-BF60-4176-BC91-5814E95AEF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A3AC9-3E81-41C8-9163-26A4624D0C84}" type="datetimeFigureOut">
              <a:rPr lang="uk-UA" smtClean="0"/>
              <a:t>09.09.2023</a:t>
            </a:fld>
            <a:endParaRPr lang="uk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11E5F5A-B63D-4CC4-91A4-C75D30C429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F1C7CAB-CAA4-4206-968B-492BB95A58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5BCBA-1676-40AE-9AA3-CADF402BDA1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066853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7E7F2B3-0E5A-4C8B-9A5A-E7C6DA44B7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453AB77-4AD8-48EE-90AB-F0589FFC3B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AC8F286-EBA6-4B33-833C-93521291B0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796FA3D-7EB1-45BC-AD45-2586E187B1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A3AC9-3E81-41C8-9163-26A4624D0C84}" type="datetimeFigureOut">
              <a:rPr lang="uk-UA" smtClean="0"/>
              <a:t>09.09.2023</a:t>
            </a:fld>
            <a:endParaRPr lang="uk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4442572-D96D-4A17-9E18-ED6AE7C50B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E906BB8-1F83-4447-82AF-02D73A5ABB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5BCBA-1676-40AE-9AA3-CADF402BDA1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52446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CAB6F4D-D0F1-45C5-A25E-09410EE30D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199D2AE-E941-4C4B-839C-66E1BD9C97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935CE72-AE66-47BF-BD85-74E4B2EEE4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ABE0EB1B-7E76-4BAC-9E7C-DB5EB05927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E8A714C4-B262-41D3-B6A6-9C292EF705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6D7BC039-0510-486F-9F78-E7C6C2783E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A3AC9-3E81-41C8-9163-26A4624D0C84}" type="datetimeFigureOut">
              <a:rPr lang="uk-UA" smtClean="0"/>
              <a:t>09.09.2023</a:t>
            </a:fld>
            <a:endParaRPr lang="uk-UA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F9C4EA61-369B-412A-8034-B06AFB2BF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D0EDB467-B38B-4D63-9BD6-4F003047E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5BCBA-1676-40AE-9AA3-CADF402BDA1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76898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B9E31D6-CDE9-4C9B-B042-2CD61AB030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5782D6D1-6B37-458E-AE4D-7F6E47DF31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A3AC9-3E81-41C8-9163-26A4624D0C84}" type="datetimeFigureOut">
              <a:rPr lang="uk-UA" smtClean="0"/>
              <a:t>09.09.2023</a:t>
            </a:fld>
            <a:endParaRPr lang="uk-UA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03FF4575-C0A8-4FF4-AB2F-A3BD95C366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7204317-A41C-4643-8ECD-ED6F092C31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5BCBA-1676-40AE-9AA3-CADF402BDA1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764767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7740BD42-8CFE-45D1-BF1F-5E860D04E7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A3AC9-3E81-41C8-9163-26A4624D0C84}" type="datetimeFigureOut">
              <a:rPr lang="uk-UA" smtClean="0"/>
              <a:t>09.09.2023</a:t>
            </a:fld>
            <a:endParaRPr lang="uk-UA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6D6E43DE-0B83-49E3-A554-70536AACC2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284F4A1D-072A-4238-840A-48375FC75F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5BCBA-1676-40AE-9AA3-CADF402BDA1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66035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0EF99A-2BF3-45E9-BE8A-13CC42838F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C7F6601-E089-42A6-AD54-E14A6142AD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2A7C22E-42AC-4131-9BEE-D96038FA42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176B0D1-9A66-4624-B530-B597E8AEE1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A3AC9-3E81-41C8-9163-26A4624D0C84}" type="datetimeFigureOut">
              <a:rPr lang="uk-UA" smtClean="0"/>
              <a:t>09.09.2023</a:t>
            </a:fld>
            <a:endParaRPr lang="uk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8C999B8-F583-4DF9-88B9-4F9D1F403A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9E1351E-72BF-4428-8415-CEEDEB7A9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5BCBA-1676-40AE-9AA3-CADF402BDA1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078139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0C164A-447F-4134-BF47-2FC79A2F1D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D8A97101-A594-4236-877D-86662637C1A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C2F5549-7701-4942-8559-D9C520DD39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CBBCF44-88FF-4EAC-BF3F-812B477F7A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A3AC9-3E81-41C8-9163-26A4624D0C84}" type="datetimeFigureOut">
              <a:rPr lang="uk-UA" smtClean="0"/>
              <a:t>09.09.2023</a:t>
            </a:fld>
            <a:endParaRPr lang="uk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4607CF9-A13A-42E8-9ADD-29A0029A35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C91AE26-B81F-4C48-AF23-CEBBB6AC59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5BCBA-1676-40AE-9AA3-CADF402BDA1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00920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BC7C4A9-4221-4B35-AE80-94907CA45F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4C96BEC-AC8F-49AE-BACF-6E493D9C21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FA2B224-A1E8-4F19-8A6B-271A3419A7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DA3AC9-3E81-41C8-9163-26A4624D0C84}" type="datetimeFigureOut">
              <a:rPr lang="uk-UA" smtClean="0"/>
              <a:t>09.09.2023</a:t>
            </a:fld>
            <a:endParaRPr lang="uk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C5A2152-5387-4CC9-A678-6E4647625F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A0E3938-2E09-404D-A4E7-086EFB4E4F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B5BCBA-1676-40AE-9AA3-CADF402BDA1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42295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>
            <a:extLst>
              <a:ext uri="{FF2B5EF4-FFF2-40B4-BE49-F238E27FC236}">
                <a16:creationId xmlns:a16="http://schemas.microsoft.com/office/drawing/2014/main" id="{1991FAAD-F424-4778-A35B-3B565616FD5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2716" y="1"/>
            <a:ext cx="10242884" cy="2320925"/>
          </a:xfrm>
        </p:spPr>
        <p:txBody>
          <a:bodyPr/>
          <a:lstStyle/>
          <a:p>
            <a:pPr>
              <a:defRPr/>
            </a:pPr>
            <a:r>
              <a:rPr lang="ru-RU" altLang="uk-UA" sz="4000" b="1" u="sng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anose="020B0A04020102020204" pitchFamily="34" charset="0"/>
              </a:rPr>
              <a:t>ЩО ПОТРІБНО ДЛЯ ЕКЗАМЕНУ  З  КУРСУ «МІЖНАРОДНІ ВІДНОСИНИ ТА СВІТОВА ПОЛІТИКА» </a:t>
            </a:r>
            <a:br>
              <a:rPr lang="ru-RU" altLang="uk-UA" sz="4000" b="1" u="sng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ru-RU" altLang="uk-UA" sz="4000" b="1" u="sng" dirty="0">
              <a:solidFill>
                <a:srgbClr val="0070C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82947" name="Rectangle 3">
            <a:extLst>
              <a:ext uri="{FF2B5EF4-FFF2-40B4-BE49-F238E27FC236}">
                <a16:creationId xmlns:a16="http://schemas.microsoft.com/office/drawing/2014/main" id="{5191DE60-6B3A-45EC-81A7-70D5CA83EAA4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272715" y="1704474"/>
            <a:ext cx="11530509" cy="49530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  <a:defRPr/>
            </a:pPr>
            <a:r>
              <a:rPr lang="uk-UA" altLang="uk-UA" b="1" u="sng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Читається</a:t>
            </a:r>
            <a:r>
              <a:rPr lang="uk-UA" altLang="uk-UA" b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один семестр, наприкінці семестру </a:t>
            </a:r>
            <a:r>
              <a:rPr lang="uk-UA" altLang="uk-UA" b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FF00"/>
                </a:highlight>
              </a:rPr>
              <a:t>ЕКЗАМЕН чи ДИФ.ЗАЛІК</a:t>
            </a:r>
            <a:r>
              <a:rPr lang="uk-UA" altLang="uk-UA" b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>
              <a:lnSpc>
                <a:spcPct val="90000"/>
              </a:lnSpc>
              <a:defRPr/>
            </a:pPr>
            <a:r>
              <a:rPr lang="uk-UA" altLang="uk-UA" b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НА ЕКЗАМЕН чи ДИФ.ЗАЛІК на АВТОМАТ потрібно: </a:t>
            </a: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uk-UA" altLang="uk-UA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1). </a:t>
            </a:r>
            <a:r>
              <a:rPr lang="uk-UA" altLang="uk-UA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FF00"/>
                </a:highlight>
              </a:rPr>
              <a:t>Дві презентації мінімум </a:t>
            </a:r>
            <a:r>
              <a:rPr lang="uk-UA" altLang="uk-UA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(15-20-25 слайдів) з планом та картинками:</a:t>
            </a:r>
          </a:p>
          <a:p>
            <a:pPr>
              <a:lnSpc>
                <a:spcPct val="90000"/>
              </a:lnSpc>
              <a:defRPr/>
            </a:pPr>
            <a:r>
              <a:rPr lang="uk-UA" altLang="uk-UA" b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кожна </a:t>
            </a:r>
            <a:r>
              <a:rPr lang="uk-UA" altLang="uk-UA" b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FF00"/>
                </a:highlight>
              </a:rPr>
              <a:t>прочитана</a:t>
            </a:r>
            <a:r>
              <a:rPr lang="uk-UA" altLang="uk-UA" b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презентація на семінарі оцінюється двома оцінками, перша оцінка за презентацію, друга за її прочитання на семінарі, наприклад: 15/20; 20/20; 25/20; 25/25; 30/20. </a:t>
            </a:r>
          </a:p>
          <a:p>
            <a:pPr>
              <a:defRPr/>
            </a:pPr>
            <a:r>
              <a:rPr lang="uk-UA" altLang="uk-UA" b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кожна </a:t>
            </a:r>
            <a:r>
              <a:rPr lang="uk-UA" altLang="uk-UA" b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FF00"/>
                </a:highlight>
              </a:rPr>
              <a:t>надіслана презентація (3-4 презентації до бажаної оцінки) </a:t>
            </a:r>
            <a:r>
              <a:rPr lang="uk-UA" altLang="uk-UA" b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пошту </a:t>
            </a:r>
            <a:r>
              <a:rPr lang="uk-UA" altLang="uk-UA" b="1" u="sng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аутлук</a:t>
            </a:r>
            <a:r>
              <a:rPr lang="uk-UA" altLang="uk-UA" b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викладачу оцінюється однією оцінкою: 10 або 15, або 20, або 25, або 30 балів в залежності від кількості та якості слайдів.</a:t>
            </a:r>
          </a:p>
          <a:p>
            <a:pPr marL="0" indent="0">
              <a:buNone/>
              <a:defRPr/>
            </a:pPr>
            <a:r>
              <a:rPr lang="uk-UA" altLang="uk-UA" b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2). Якщо недостатньо </a:t>
            </a:r>
            <a:r>
              <a:rPr lang="uk-UA" altLang="uk-UA" b="1" u="sng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набрано</a:t>
            </a:r>
            <a:r>
              <a:rPr lang="uk-UA" altLang="uk-UA" b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балів до бажаної оцінки, то за розкладом на заліковій чи екзаменаційній сесії можна написати </a:t>
            </a:r>
            <a:r>
              <a:rPr lang="uk-UA" altLang="uk-UA" b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FF00"/>
                </a:highlight>
              </a:rPr>
              <a:t>письмово у </a:t>
            </a:r>
            <a:r>
              <a:rPr lang="en-US" altLang="uk-UA" b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FF00"/>
                </a:highlight>
              </a:rPr>
              <a:t>Word </a:t>
            </a:r>
            <a:r>
              <a:rPr lang="uk-UA" altLang="uk-UA" b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від 2-3 до 5 сторінок на кожне питання екзаменаційного білету, на 5-10-15 балів.</a:t>
            </a:r>
          </a:p>
          <a:p>
            <a:pPr marL="0" indent="0">
              <a:buNone/>
              <a:defRPr/>
            </a:pPr>
            <a:r>
              <a:rPr lang="uk-UA" altLang="uk-UA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FF00"/>
                </a:highlight>
              </a:rPr>
              <a:t>УСЬОГО:</a:t>
            </a:r>
            <a:r>
              <a:rPr lang="uk-UA" altLang="uk-UA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мінімум 50 балів –задовільно (55, 60, 65); добре – 70 балів  (75, 80, 85); відмінно ( 90, 95, 100 балів).  </a:t>
            </a:r>
          </a:p>
          <a:p>
            <a:pPr marL="0" indent="0">
              <a:lnSpc>
                <a:spcPct val="90000"/>
              </a:lnSpc>
              <a:buNone/>
              <a:defRPr/>
            </a:pPr>
            <a:endParaRPr lang="uk-UA" altLang="uk-UA" b="1" u="sng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8" name="Рисунок 7" descr="http://wiki.iteach.ru/images/c/cb/%D0%A7%D0%B5%D0%BB%D0%BE%D0%B2%D0%B5%D0%BA_%D0%B4%D1%83%D0%BC%D0%B0%D1%8E%D1%89%D0%B8%D0%B9.jpg">
            <a:extLst>
              <a:ext uri="{FF2B5EF4-FFF2-40B4-BE49-F238E27FC236}">
                <a16:creationId xmlns:a16="http://schemas.microsoft.com/office/drawing/2014/main" id="{BA7A9297-D379-4FCE-BE64-86601EF1F4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3753" y="135211"/>
            <a:ext cx="1646280" cy="12737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194</Words>
  <Application>Microsoft Office PowerPoint</Application>
  <PresentationFormat>Широкоэкранный</PresentationFormat>
  <Paragraphs>8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Calibri Light</vt:lpstr>
      <vt:lpstr>Тема Office</vt:lpstr>
      <vt:lpstr>ЩО ПОТРІБНО ДЛЯ ЕКЗАМЕНУ  З  КУРСУ «МІЖНАРОДНІ ВІДНОСИНИ ТА СВІТОВА ПОЛІТИКА»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ЩО ПОТРІБНО ДЛЯ ДИФ. ЗАЛІКУ  З  КУРСУ «ТЕОРІЯ МАСОВОЇ КОМУНІКАЦІЇ»  </dc:title>
  <dc:creator>Ольга Маруховська–Картунова</dc:creator>
  <cp:lastModifiedBy>Маруховська Ольга Олександрівна</cp:lastModifiedBy>
  <cp:revision>8</cp:revision>
  <dcterms:created xsi:type="dcterms:W3CDTF">2023-01-18T09:39:09Z</dcterms:created>
  <dcterms:modified xsi:type="dcterms:W3CDTF">2023-09-09T12:54:54Z</dcterms:modified>
</cp:coreProperties>
</file>