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70" r:id="rId18"/>
    <p:sldId id="271" r:id="rId19"/>
    <p:sldId id="272" r:id="rId20"/>
    <p:sldId id="273" r:id="rId21"/>
    <p:sldId id="267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5" d="100"/>
          <a:sy n="85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F7BE3-1C7A-46B9-9C19-B5D9BF546E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CA7DCA-900A-4B25-99A6-C1889E1036E9}">
      <dgm:prSet phldrT="[Текст]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EQ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9AECC4-5ED1-4D3E-90A8-402B3020C7D5}" type="parTrans" cxnId="{8266788A-06E6-4E6B-8FFB-1E75580EE500}">
      <dgm:prSet/>
      <dgm:spPr/>
      <dgm:t>
        <a:bodyPr/>
        <a:lstStyle/>
        <a:p>
          <a:endParaRPr lang="uk-UA"/>
        </a:p>
      </dgm:t>
    </dgm:pt>
    <dgm:pt modelId="{E8EA64AC-E025-4B2E-A4ED-F4B806117C8D}" type="sibTrans" cxnId="{8266788A-06E6-4E6B-8FFB-1E75580EE500}">
      <dgm:prSet/>
      <dgm:spPr/>
      <dgm:t>
        <a:bodyPr/>
        <a:lstStyle/>
        <a:p>
          <a:endParaRPr lang="uk-UA"/>
        </a:p>
      </dgm:t>
    </dgm:pt>
    <dgm:pt modelId="{D220D9F3-6382-4611-B2BE-B6708066EB7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500" b="1" i="1" dirty="0">
              <a:solidFill>
                <a:schemeClr val="tx1">
                  <a:lumMod val="95000"/>
                  <a:lumOff val="5000"/>
                </a:schemeClr>
              </a:solidFill>
            </a:rPr>
            <a:t>САМОКОНТРОЛЬ</a:t>
          </a:r>
        </a:p>
      </dgm:t>
    </dgm:pt>
    <dgm:pt modelId="{A31C39AE-BA4F-4309-AAAA-8B0BDF4A6EC3}" type="parTrans" cxnId="{7C4156DF-4698-42C0-8E1D-75B9B28D84EE}">
      <dgm:prSet/>
      <dgm:spPr/>
      <dgm:t>
        <a:bodyPr/>
        <a:lstStyle/>
        <a:p>
          <a:endParaRPr lang="uk-UA"/>
        </a:p>
      </dgm:t>
    </dgm:pt>
    <dgm:pt modelId="{EEDD0052-3989-4345-BCE5-2863DDE13809}" type="sibTrans" cxnId="{7C4156DF-4698-42C0-8E1D-75B9B28D84EE}">
      <dgm:prSet/>
      <dgm:spPr/>
      <dgm:t>
        <a:bodyPr/>
        <a:lstStyle/>
        <a:p>
          <a:endParaRPr lang="uk-UA"/>
        </a:p>
      </dgm:t>
    </dgm:pt>
    <dgm:pt modelId="{316311E6-31E4-4182-8099-5424C2966A4E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500" b="1" i="1" dirty="0">
              <a:solidFill>
                <a:schemeClr val="tx1">
                  <a:lumMod val="95000"/>
                  <a:lumOff val="5000"/>
                </a:schemeClr>
              </a:solidFill>
            </a:rPr>
            <a:t>МОТИВАЦІЯ</a:t>
          </a:r>
        </a:p>
      </dgm:t>
    </dgm:pt>
    <dgm:pt modelId="{9E330BCF-D3C3-4E58-8983-7E763713D5A6}" type="parTrans" cxnId="{6B4E29AF-DADF-4695-A35E-2EA62460FE8F}">
      <dgm:prSet/>
      <dgm:spPr/>
      <dgm:t>
        <a:bodyPr/>
        <a:lstStyle/>
        <a:p>
          <a:endParaRPr lang="uk-UA"/>
        </a:p>
      </dgm:t>
    </dgm:pt>
    <dgm:pt modelId="{CDC3C574-F50D-4A60-97C8-AE95BA3CB8AD}" type="sibTrans" cxnId="{6B4E29AF-DADF-4695-A35E-2EA62460FE8F}">
      <dgm:prSet/>
      <dgm:spPr/>
      <dgm:t>
        <a:bodyPr/>
        <a:lstStyle/>
        <a:p>
          <a:endParaRPr lang="uk-UA"/>
        </a:p>
      </dgm:t>
    </dgm:pt>
    <dgm:pt modelId="{A8AD7991-089F-447F-B233-45F611A4B1E5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500" b="1" i="1" dirty="0">
              <a:solidFill>
                <a:schemeClr val="tx1">
                  <a:lumMod val="95000"/>
                  <a:lumOff val="5000"/>
                </a:schemeClr>
              </a:solidFill>
            </a:rPr>
            <a:t>УМІННЯ СТАВИТИ СЕБЕ НА МІСЦЕ ІНШОГО</a:t>
          </a:r>
        </a:p>
      </dgm:t>
    </dgm:pt>
    <dgm:pt modelId="{31D6B56B-D7CB-400A-8E33-6ABEE0A72954}" type="parTrans" cxnId="{F30AB942-1BC2-40CE-80AD-5AF46B115D00}">
      <dgm:prSet/>
      <dgm:spPr/>
      <dgm:t>
        <a:bodyPr/>
        <a:lstStyle/>
        <a:p>
          <a:endParaRPr lang="uk-UA"/>
        </a:p>
      </dgm:t>
    </dgm:pt>
    <dgm:pt modelId="{27982247-370A-4ED9-95B4-0F19A031314D}" type="sibTrans" cxnId="{F30AB942-1BC2-40CE-80AD-5AF46B115D00}">
      <dgm:prSet/>
      <dgm:spPr/>
      <dgm:t>
        <a:bodyPr/>
        <a:lstStyle/>
        <a:p>
          <a:endParaRPr lang="uk-UA"/>
        </a:p>
      </dgm:t>
    </dgm:pt>
    <dgm:pt modelId="{54D764B0-CE81-4304-95DD-1C4F163A92CD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500" b="1" i="1" dirty="0">
              <a:solidFill>
                <a:schemeClr val="tx1">
                  <a:lumMod val="95000"/>
                  <a:lumOff val="5000"/>
                </a:schemeClr>
              </a:solidFill>
            </a:rPr>
            <a:t>НАВИЧКИ РОБОТИ З ЛЮДЬМИ</a:t>
          </a:r>
        </a:p>
      </dgm:t>
    </dgm:pt>
    <dgm:pt modelId="{B76FAE82-9F3A-4F94-8D58-3089AC06141C}" type="parTrans" cxnId="{DDFE73B4-921A-47D4-A792-E0D779A3376A}">
      <dgm:prSet/>
      <dgm:spPr/>
      <dgm:t>
        <a:bodyPr/>
        <a:lstStyle/>
        <a:p>
          <a:endParaRPr lang="uk-UA"/>
        </a:p>
      </dgm:t>
    </dgm:pt>
    <dgm:pt modelId="{8F30B6EA-5365-4B93-94FC-B435D0D4FE66}" type="sibTrans" cxnId="{DDFE73B4-921A-47D4-A792-E0D779A3376A}">
      <dgm:prSet/>
      <dgm:spPr/>
      <dgm:t>
        <a:bodyPr/>
        <a:lstStyle/>
        <a:p>
          <a:endParaRPr lang="uk-UA"/>
        </a:p>
      </dgm:t>
    </dgm:pt>
    <dgm:pt modelId="{5936F263-C19E-44E5-8EAE-5111D35F8C71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500" b="1" i="1" dirty="0">
              <a:solidFill>
                <a:schemeClr val="tx1">
                  <a:lumMod val="95000"/>
                  <a:lumOff val="5000"/>
                </a:schemeClr>
              </a:solidFill>
            </a:rPr>
            <a:t>САМОСВІДОМІСТЬ</a:t>
          </a:r>
          <a:endParaRPr lang="uk-UA" sz="1500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DB0C10-E084-42B2-8E7F-E057ADE7DEB2}" type="parTrans" cxnId="{7FE58AAD-7514-41CF-8387-3039DAC451BA}">
      <dgm:prSet/>
      <dgm:spPr/>
      <dgm:t>
        <a:bodyPr/>
        <a:lstStyle/>
        <a:p>
          <a:endParaRPr lang="uk-UA"/>
        </a:p>
      </dgm:t>
    </dgm:pt>
    <dgm:pt modelId="{2CBBD039-2A12-452F-B454-A8A3886B5B94}" type="sibTrans" cxnId="{7FE58AAD-7514-41CF-8387-3039DAC451BA}">
      <dgm:prSet/>
      <dgm:spPr/>
      <dgm:t>
        <a:bodyPr/>
        <a:lstStyle/>
        <a:p>
          <a:endParaRPr lang="uk-UA"/>
        </a:p>
      </dgm:t>
    </dgm:pt>
    <dgm:pt modelId="{656C6EB9-A2C9-47B9-B2E7-10B4A8A965CF}" type="pres">
      <dgm:prSet presAssocID="{0BFF7BE3-1C7A-46B9-9C19-B5D9BF546E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C93FE4-3560-45DA-ABEA-B6C94D7B34F5}" type="pres">
      <dgm:prSet presAssocID="{68CA7DCA-900A-4B25-99A6-C1889E1036E9}" presName="centerShape" presStyleLbl="node0" presStyleIdx="0" presStyleCnt="1"/>
      <dgm:spPr/>
    </dgm:pt>
    <dgm:pt modelId="{490653C1-8874-4EC5-B1A6-F4949A413852}" type="pres">
      <dgm:prSet presAssocID="{A31C39AE-BA4F-4309-AAAA-8B0BDF4A6EC3}" presName="parTrans" presStyleLbl="sibTrans2D1" presStyleIdx="0" presStyleCnt="5"/>
      <dgm:spPr/>
    </dgm:pt>
    <dgm:pt modelId="{374A7F0C-C22D-45A8-A28C-F1BCD69C5AB9}" type="pres">
      <dgm:prSet presAssocID="{A31C39AE-BA4F-4309-AAAA-8B0BDF4A6EC3}" presName="connectorText" presStyleLbl="sibTrans2D1" presStyleIdx="0" presStyleCnt="5"/>
      <dgm:spPr/>
    </dgm:pt>
    <dgm:pt modelId="{1C43FF48-DE44-4634-8AEF-0694BE6AC25D}" type="pres">
      <dgm:prSet presAssocID="{D220D9F3-6382-4611-B2BE-B6708066EB74}" presName="node" presStyleLbl="node1" presStyleIdx="0" presStyleCnt="5" custScaleX="169851">
        <dgm:presLayoutVars>
          <dgm:bulletEnabled val="1"/>
        </dgm:presLayoutVars>
      </dgm:prSet>
      <dgm:spPr/>
    </dgm:pt>
    <dgm:pt modelId="{BE07C592-2D8D-44CF-AEB6-435389E4130B}" type="pres">
      <dgm:prSet presAssocID="{9E330BCF-D3C3-4E58-8983-7E763713D5A6}" presName="parTrans" presStyleLbl="sibTrans2D1" presStyleIdx="1" presStyleCnt="5"/>
      <dgm:spPr/>
    </dgm:pt>
    <dgm:pt modelId="{DFAB1254-878D-4D4B-B17E-66F9DAF63634}" type="pres">
      <dgm:prSet presAssocID="{9E330BCF-D3C3-4E58-8983-7E763713D5A6}" presName="connectorText" presStyleLbl="sibTrans2D1" presStyleIdx="1" presStyleCnt="5"/>
      <dgm:spPr/>
    </dgm:pt>
    <dgm:pt modelId="{2236CD3D-B70B-4F68-8C76-5BCBC4DFB8B0}" type="pres">
      <dgm:prSet presAssocID="{316311E6-31E4-4182-8099-5424C2966A4E}" presName="node" presStyleLbl="node1" presStyleIdx="1" presStyleCnt="5" custScaleX="164530" custScaleY="108531" custRadScaleRad="124465" custRadScaleInc="6086">
        <dgm:presLayoutVars>
          <dgm:bulletEnabled val="1"/>
        </dgm:presLayoutVars>
      </dgm:prSet>
      <dgm:spPr/>
    </dgm:pt>
    <dgm:pt modelId="{DDEFAED7-4A95-4CCB-BDFC-9F3EFF53F99D}" type="pres">
      <dgm:prSet presAssocID="{31D6B56B-D7CB-400A-8E33-6ABEE0A72954}" presName="parTrans" presStyleLbl="sibTrans2D1" presStyleIdx="2" presStyleCnt="5"/>
      <dgm:spPr/>
    </dgm:pt>
    <dgm:pt modelId="{467EBB21-4C9F-45E8-B1B5-3688C597E904}" type="pres">
      <dgm:prSet presAssocID="{31D6B56B-D7CB-400A-8E33-6ABEE0A72954}" presName="connectorText" presStyleLbl="sibTrans2D1" presStyleIdx="2" presStyleCnt="5"/>
      <dgm:spPr/>
    </dgm:pt>
    <dgm:pt modelId="{4F43CFDE-D199-4A81-8050-274BD5150DDF}" type="pres">
      <dgm:prSet presAssocID="{A8AD7991-089F-447F-B233-45F611A4B1E5}" presName="node" presStyleLbl="node1" presStyleIdx="2" presStyleCnt="5" custScaleX="204232" custRadScaleRad="120607" custRadScaleInc="-28643">
        <dgm:presLayoutVars>
          <dgm:bulletEnabled val="1"/>
        </dgm:presLayoutVars>
      </dgm:prSet>
      <dgm:spPr/>
    </dgm:pt>
    <dgm:pt modelId="{1F21E43A-D208-4BB4-A3D1-3EE66E316BB7}" type="pres">
      <dgm:prSet presAssocID="{B76FAE82-9F3A-4F94-8D58-3089AC06141C}" presName="parTrans" presStyleLbl="sibTrans2D1" presStyleIdx="3" presStyleCnt="5"/>
      <dgm:spPr/>
    </dgm:pt>
    <dgm:pt modelId="{5AF27E30-8D14-4FC7-A7AF-CA96E597934C}" type="pres">
      <dgm:prSet presAssocID="{B76FAE82-9F3A-4F94-8D58-3089AC06141C}" presName="connectorText" presStyleLbl="sibTrans2D1" presStyleIdx="3" presStyleCnt="5"/>
      <dgm:spPr/>
    </dgm:pt>
    <dgm:pt modelId="{A9C899A5-2E82-46CB-82C8-715B2A010288}" type="pres">
      <dgm:prSet presAssocID="{54D764B0-CE81-4304-95DD-1C4F163A92CD}" presName="node" presStyleLbl="node1" presStyleIdx="3" presStyleCnt="5" custScaleX="204401" custRadScaleRad="114213" custRadScaleInc="25904">
        <dgm:presLayoutVars>
          <dgm:bulletEnabled val="1"/>
        </dgm:presLayoutVars>
      </dgm:prSet>
      <dgm:spPr/>
    </dgm:pt>
    <dgm:pt modelId="{F7E3A5C2-5670-4B43-9862-24562578FE82}" type="pres">
      <dgm:prSet presAssocID="{BADB0C10-E084-42B2-8E7F-E057ADE7DEB2}" presName="parTrans" presStyleLbl="sibTrans2D1" presStyleIdx="4" presStyleCnt="5"/>
      <dgm:spPr/>
    </dgm:pt>
    <dgm:pt modelId="{C4585E68-0176-4E00-8601-F882910BD400}" type="pres">
      <dgm:prSet presAssocID="{BADB0C10-E084-42B2-8E7F-E057ADE7DEB2}" presName="connectorText" presStyleLbl="sibTrans2D1" presStyleIdx="4" presStyleCnt="5"/>
      <dgm:spPr/>
    </dgm:pt>
    <dgm:pt modelId="{66E3A68D-5C67-4C4C-9EE1-2F06594F659C}" type="pres">
      <dgm:prSet presAssocID="{5936F263-C19E-44E5-8EAE-5111D35F8C71}" presName="node" presStyleLbl="node1" presStyleIdx="4" presStyleCnt="5" custScaleX="176676" custRadScaleRad="124168" custRadScaleInc="-5923">
        <dgm:presLayoutVars>
          <dgm:bulletEnabled val="1"/>
        </dgm:presLayoutVars>
      </dgm:prSet>
      <dgm:spPr/>
    </dgm:pt>
  </dgm:ptLst>
  <dgm:cxnLst>
    <dgm:cxn modelId="{7CC25E03-67AA-4BDF-8DFC-D1F5BADB055A}" type="presOf" srcId="{9E330BCF-D3C3-4E58-8983-7E763713D5A6}" destId="{BE07C592-2D8D-44CF-AEB6-435389E4130B}" srcOrd="0" destOrd="0" presId="urn:microsoft.com/office/officeart/2005/8/layout/radial5"/>
    <dgm:cxn modelId="{EA6C8D1B-2C11-4058-9A7D-4F0F629003A5}" type="presOf" srcId="{BADB0C10-E084-42B2-8E7F-E057ADE7DEB2}" destId="{F7E3A5C2-5670-4B43-9862-24562578FE82}" srcOrd="0" destOrd="0" presId="urn:microsoft.com/office/officeart/2005/8/layout/radial5"/>
    <dgm:cxn modelId="{8F801F60-8554-4EE3-80A7-1FE2459C563B}" type="presOf" srcId="{9E330BCF-D3C3-4E58-8983-7E763713D5A6}" destId="{DFAB1254-878D-4D4B-B17E-66F9DAF63634}" srcOrd="1" destOrd="0" presId="urn:microsoft.com/office/officeart/2005/8/layout/radial5"/>
    <dgm:cxn modelId="{F30AB942-1BC2-40CE-80AD-5AF46B115D00}" srcId="{68CA7DCA-900A-4B25-99A6-C1889E1036E9}" destId="{A8AD7991-089F-447F-B233-45F611A4B1E5}" srcOrd="2" destOrd="0" parTransId="{31D6B56B-D7CB-400A-8E33-6ABEE0A72954}" sibTransId="{27982247-370A-4ED9-95B4-0F19A031314D}"/>
    <dgm:cxn modelId="{9998B266-9963-4FBD-9C5B-D9BFBFD9CDBC}" type="presOf" srcId="{316311E6-31E4-4182-8099-5424C2966A4E}" destId="{2236CD3D-B70B-4F68-8C76-5BCBC4DFB8B0}" srcOrd="0" destOrd="0" presId="urn:microsoft.com/office/officeart/2005/8/layout/radial5"/>
    <dgm:cxn modelId="{2DCE5648-A68E-4538-B16D-47BC4AEF0E21}" type="presOf" srcId="{A31C39AE-BA4F-4309-AAAA-8B0BDF4A6EC3}" destId="{374A7F0C-C22D-45A8-A28C-F1BCD69C5AB9}" srcOrd="1" destOrd="0" presId="urn:microsoft.com/office/officeart/2005/8/layout/radial5"/>
    <dgm:cxn modelId="{6161216A-1253-4CD2-8693-5FC3C312E4D7}" type="presOf" srcId="{A8AD7991-089F-447F-B233-45F611A4B1E5}" destId="{4F43CFDE-D199-4A81-8050-274BD5150DDF}" srcOrd="0" destOrd="0" presId="urn:microsoft.com/office/officeart/2005/8/layout/radial5"/>
    <dgm:cxn modelId="{2647BB6C-4AB1-4F0D-9B93-C5580B1B98BF}" type="presOf" srcId="{54D764B0-CE81-4304-95DD-1C4F163A92CD}" destId="{A9C899A5-2E82-46CB-82C8-715B2A010288}" srcOrd="0" destOrd="0" presId="urn:microsoft.com/office/officeart/2005/8/layout/radial5"/>
    <dgm:cxn modelId="{B48A4952-3F90-4983-B8C9-7BB758C54E89}" type="presOf" srcId="{B76FAE82-9F3A-4F94-8D58-3089AC06141C}" destId="{5AF27E30-8D14-4FC7-A7AF-CA96E597934C}" srcOrd="1" destOrd="0" presId="urn:microsoft.com/office/officeart/2005/8/layout/radial5"/>
    <dgm:cxn modelId="{5E03A880-6F2E-478A-87C4-F421D7002C94}" type="presOf" srcId="{5936F263-C19E-44E5-8EAE-5111D35F8C71}" destId="{66E3A68D-5C67-4C4C-9EE1-2F06594F659C}" srcOrd="0" destOrd="0" presId="urn:microsoft.com/office/officeart/2005/8/layout/radial5"/>
    <dgm:cxn modelId="{F67AAB85-D74F-4DAD-9BA1-20E257E152C5}" type="presOf" srcId="{A31C39AE-BA4F-4309-AAAA-8B0BDF4A6EC3}" destId="{490653C1-8874-4EC5-B1A6-F4949A413852}" srcOrd="0" destOrd="0" presId="urn:microsoft.com/office/officeart/2005/8/layout/radial5"/>
    <dgm:cxn modelId="{8266788A-06E6-4E6B-8FFB-1E75580EE500}" srcId="{0BFF7BE3-1C7A-46B9-9C19-B5D9BF546EFC}" destId="{68CA7DCA-900A-4B25-99A6-C1889E1036E9}" srcOrd="0" destOrd="0" parTransId="{789AECC4-5ED1-4D3E-90A8-402B3020C7D5}" sibTransId="{E8EA64AC-E025-4B2E-A4ED-F4B806117C8D}"/>
    <dgm:cxn modelId="{7FE58AAD-7514-41CF-8387-3039DAC451BA}" srcId="{68CA7DCA-900A-4B25-99A6-C1889E1036E9}" destId="{5936F263-C19E-44E5-8EAE-5111D35F8C71}" srcOrd="4" destOrd="0" parTransId="{BADB0C10-E084-42B2-8E7F-E057ADE7DEB2}" sibTransId="{2CBBD039-2A12-452F-B454-A8A3886B5B94}"/>
    <dgm:cxn modelId="{6B4E29AF-DADF-4695-A35E-2EA62460FE8F}" srcId="{68CA7DCA-900A-4B25-99A6-C1889E1036E9}" destId="{316311E6-31E4-4182-8099-5424C2966A4E}" srcOrd="1" destOrd="0" parTransId="{9E330BCF-D3C3-4E58-8983-7E763713D5A6}" sibTransId="{CDC3C574-F50D-4A60-97C8-AE95BA3CB8AD}"/>
    <dgm:cxn modelId="{DDFE73B4-921A-47D4-A792-E0D779A3376A}" srcId="{68CA7DCA-900A-4B25-99A6-C1889E1036E9}" destId="{54D764B0-CE81-4304-95DD-1C4F163A92CD}" srcOrd="3" destOrd="0" parTransId="{B76FAE82-9F3A-4F94-8D58-3089AC06141C}" sibTransId="{8F30B6EA-5365-4B93-94FC-B435D0D4FE66}"/>
    <dgm:cxn modelId="{03FD3DC3-03C5-442F-9771-22EC976DCF85}" type="presOf" srcId="{BADB0C10-E084-42B2-8E7F-E057ADE7DEB2}" destId="{C4585E68-0176-4E00-8601-F882910BD400}" srcOrd="1" destOrd="0" presId="urn:microsoft.com/office/officeart/2005/8/layout/radial5"/>
    <dgm:cxn modelId="{549B85D3-793D-459D-9F8F-4552D465EB21}" type="presOf" srcId="{D220D9F3-6382-4611-B2BE-B6708066EB74}" destId="{1C43FF48-DE44-4634-8AEF-0694BE6AC25D}" srcOrd="0" destOrd="0" presId="urn:microsoft.com/office/officeart/2005/8/layout/radial5"/>
    <dgm:cxn modelId="{7C4156DF-4698-42C0-8E1D-75B9B28D84EE}" srcId="{68CA7DCA-900A-4B25-99A6-C1889E1036E9}" destId="{D220D9F3-6382-4611-B2BE-B6708066EB74}" srcOrd="0" destOrd="0" parTransId="{A31C39AE-BA4F-4309-AAAA-8B0BDF4A6EC3}" sibTransId="{EEDD0052-3989-4345-BCE5-2863DDE13809}"/>
    <dgm:cxn modelId="{F05899E7-441A-4F5A-B35E-4DBCD2F07515}" type="presOf" srcId="{68CA7DCA-900A-4B25-99A6-C1889E1036E9}" destId="{51C93FE4-3560-45DA-ABEA-B6C94D7B34F5}" srcOrd="0" destOrd="0" presId="urn:microsoft.com/office/officeart/2005/8/layout/radial5"/>
    <dgm:cxn modelId="{82DAD6F6-A863-4554-B5DD-52EBA8639F88}" type="presOf" srcId="{31D6B56B-D7CB-400A-8E33-6ABEE0A72954}" destId="{467EBB21-4C9F-45E8-B1B5-3688C597E904}" srcOrd="1" destOrd="0" presId="urn:microsoft.com/office/officeart/2005/8/layout/radial5"/>
    <dgm:cxn modelId="{CAF23EFC-1D33-43F5-8BEA-3A84F560C3F8}" type="presOf" srcId="{B76FAE82-9F3A-4F94-8D58-3089AC06141C}" destId="{1F21E43A-D208-4BB4-A3D1-3EE66E316BB7}" srcOrd="0" destOrd="0" presId="urn:microsoft.com/office/officeart/2005/8/layout/radial5"/>
    <dgm:cxn modelId="{CFCE9FFD-290E-4CA7-AD0F-7ECF4BA4F3E9}" type="presOf" srcId="{31D6B56B-D7CB-400A-8E33-6ABEE0A72954}" destId="{DDEFAED7-4A95-4CCB-BDFC-9F3EFF53F99D}" srcOrd="0" destOrd="0" presId="urn:microsoft.com/office/officeart/2005/8/layout/radial5"/>
    <dgm:cxn modelId="{AB86F6FE-69AD-48D6-951E-A1558F97D5C7}" type="presOf" srcId="{0BFF7BE3-1C7A-46B9-9C19-B5D9BF546EFC}" destId="{656C6EB9-A2C9-47B9-B2E7-10B4A8A965CF}" srcOrd="0" destOrd="0" presId="urn:microsoft.com/office/officeart/2005/8/layout/radial5"/>
    <dgm:cxn modelId="{26DC816D-4FB2-4615-AA75-C29E78629FAB}" type="presParOf" srcId="{656C6EB9-A2C9-47B9-B2E7-10B4A8A965CF}" destId="{51C93FE4-3560-45DA-ABEA-B6C94D7B34F5}" srcOrd="0" destOrd="0" presId="urn:microsoft.com/office/officeart/2005/8/layout/radial5"/>
    <dgm:cxn modelId="{6401A971-1D93-446B-9144-1363D225347B}" type="presParOf" srcId="{656C6EB9-A2C9-47B9-B2E7-10B4A8A965CF}" destId="{490653C1-8874-4EC5-B1A6-F4949A413852}" srcOrd="1" destOrd="0" presId="urn:microsoft.com/office/officeart/2005/8/layout/radial5"/>
    <dgm:cxn modelId="{6AD5406E-0986-4B12-91FF-97DC4C20FDA9}" type="presParOf" srcId="{490653C1-8874-4EC5-B1A6-F4949A413852}" destId="{374A7F0C-C22D-45A8-A28C-F1BCD69C5AB9}" srcOrd="0" destOrd="0" presId="urn:microsoft.com/office/officeart/2005/8/layout/radial5"/>
    <dgm:cxn modelId="{2B6071CD-9697-4F6D-9661-650B6E3176FA}" type="presParOf" srcId="{656C6EB9-A2C9-47B9-B2E7-10B4A8A965CF}" destId="{1C43FF48-DE44-4634-8AEF-0694BE6AC25D}" srcOrd="2" destOrd="0" presId="urn:microsoft.com/office/officeart/2005/8/layout/radial5"/>
    <dgm:cxn modelId="{EF0A6E39-357B-4EA8-8E46-0558B3BAA011}" type="presParOf" srcId="{656C6EB9-A2C9-47B9-B2E7-10B4A8A965CF}" destId="{BE07C592-2D8D-44CF-AEB6-435389E4130B}" srcOrd="3" destOrd="0" presId="urn:microsoft.com/office/officeart/2005/8/layout/radial5"/>
    <dgm:cxn modelId="{23FE2974-8E07-4FFD-A43D-0AA0C29FFDF1}" type="presParOf" srcId="{BE07C592-2D8D-44CF-AEB6-435389E4130B}" destId="{DFAB1254-878D-4D4B-B17E-66F9DAF63634}" srcOrd="0" destOrd="0" presId="urn:microsoft.com/office/officeart/2005/8/layout/radial5"/>
    <dgm:cxn modelId="{CE205BC5-CD0C-4965-8EB8-558643A04368}" type="presParOf" srcId="{656C6EB9-A2C9-47B9-B2E7-10B4A8A965CF}" destId="{2236CD3D-B70B-4F68-8C76-5BCBC4DFB8B0}" srcOrd="4" destOrd="0" presId="urn:microsoft.com/office/officeart/2005/8/layout/radial5"/>
    <dgm:cxn modelId="{2A0D8146-6BC2-4F26-8A1A-B08B8D87A8BE}" type="presParOf" srcId="{656C6EB9-A2C9-47B9-B2E7-10B4A8A965CF}" destId="{DDEFAED7-4A95-4CCB-BDFC-9F3EFF53F99D}" srcOrd="5" destOrd="0" presId="urn:microsoft.com/office/officeart/2005/8/layout/radial5"/>
    <dgm:cxn modelId="{5B4DF82F-284D-406B-ABB6-34F5D49EE6A4}" type="presParOf" srcId="{DDEFAED7-4A95-4CCB-BDFC-9F3EFF53F99D}" destId="{467EBB21-4C9F-45E8-B1B5-3688C597E904}" srcOrd="0" destOrd="0" presId="urn:microsoft.com/office/officeart/2005/8/layout/radial5"/>
    <dgm:cxn modelId="{69B8989B-CF39-42EF-B160-009C5B94D576}" type="presParOf" srcId="{656C6EB9-A2C9-47B9-B2E7-10B4A8A965CF}" destId="{4F43CFDE-D199-4A81-8050-274BD5150DDF}" srcOrd="6" destOrd="0" presId="urn:microsoft.com/office/officeart/2005/8/layout/radial5"/>
    <dgm:cxn modelId="{01A2CFED-8BB1-4E99-BAC1-0CC250D8A2D5}" type="presParOf" srcId="{656C6EB9-A2C9-47B9-B2E7-10B4A8A965CF}" destId="{1F21E43A-D208-4BB4-A3D1-3EE66E316BB7}" srcOrd="7" destOrd="0" presId="urn:microsoft.com/office/officeart/2005/8/layout/radial5"/>
    <dgm:cxn modelId="{EDFD394F-9090-47EB-9E4B-CF06FB04FFAD}" type="presParOf" srcId="{1F21E43A-D208-4BB4-A3D1-3EE66E316BB7}" destId="{5AF27E30-8D14-4FC7-A7AF-CA96E597934C}" srcOrd="0" destOrd="0" presId="urn:microsoft.com/office/officeart/2005/8/layout/radial5"/>
    <dgm:cxn modelId="{8E27F7B9-9670-4202-B595-2E8F29F66E64}" type="presParOf" srcId="{656C6EB9-A2C9-47B9-B2E7-10B4A8A965CF}" destId="{A9C899A5-2E82-46CB-82C8-715B2A010288}" srcOrd="8" destOrd="0" presId="urn:microsoft.com/office/officeart/2005/8/layout/radial5"/>
    <dgm:cxn modelId="{C20C9902-B651-4081-9B69-16D9AD1BDB1D}" type="presParOf" srcId="{656C6EB9-A2C9-47B9-B2E7-10B4A8A965CF}" destId="{F7E3A5C2-5670-4B43-9862-24562578FE82}" srcOrd="9" destOrd="0" presId="urn:microsoft.com/office/officeart/2005/8/layout/radial5"/>
    <dgm:cxn modelId="{AA4391AD-CB6B-4ECE-8401-3523B6431C9D}" type="presParOf" srcId="{F7E3A5C2-5670-4B43-9862-24562578FE82}" destId="{C4585E68-0176-4E00-8601-F882910BD400}" srcOrd="0" destOrd="0" presId="urn:microsoft.com/office/officeart/2005/8/layout/radial5"/>
    <dgm:cxn modelId="{F0968FB7-862A-4AFF-A99A-1CB9BEC58C28}" type="presParOf" srcId="{656C6EB9-A2C9-47B9-B2E7-10B4A8A965CF}" destId="{66E3A68D-5C67-4C4C-9EE1-2F06594F659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93FE4-3560-45DA-ABEA-B6C94D7B34F5}">
      <dsp:nvSpPr>
        <dsp:cNvPr id="0" name=""/>
        <dsp:cNvSpPr/>
      </dsp:nvSpPr>
      <dsp:spPr>
        <a:xfrm>
          <a:off x="3560288" y="2378299"/>
          <a:ext cx="1697978" cy="1697978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EQ</a:t>
          </a:r>
          <a:endParaRPr lang="uk-UA" sz="5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08951" y="2626962"/>
        <a:ext cx="1200652" cy="1200652"/>
      </dsp:txXfrm>
    </dsp:sp>
    <dsp:sp modelId="{490653C1-8874-4EC5-B1A6-F4949A413852}">
      <dsp:nvSpPr>
        <dsp:cNvPr id="0" name=""/>
        <dsp:cNvSpPr/>
      </dsp:nvSpPr>
      <dsp:spPr>
        <a:xfrm rot="16200000">
          <a:off x="4229589" y="1760780"/>
          <a:ext cx="359375" cy="5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/>
        </a:p>
      </dsp:txBody>
      <dsp:txXfrm>
        <a:off x="4283495" y="1930148"/>
        <a:ext cx="251563" cy="346388"/>
      </dsp:txXfrm>
    </dsp:sp>
    <dsp:sp modelId="{1C43FF48-DE44-4634-8AEF-0694BE6AC25D}">
      <dsp:nvSpPr>
        <dsp:cNvPr id="0" name=""/>
        <dsp:cNvSpPr/>
      </dsp:nvSpPr>
      <dsp:spPr>
        <a:xfrm>
          <a:off x="2967260" y="2254"/>
          <a:ext cx="2884032" cy="16979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САМОКОНТРОЛЬ</a:t>
          </a:r>
        </a:p>
      </dsp:txBody>
      <dsp:txXfrm>
        <a:off x="3389617" y="250917"/>
        <a:ext cx="2039318" cy="1200652"/>
      </dsp:txXfrm>
    </dsp:sp>
    <dsp:sp modelId="{BE07C592-2D8D-44CF-AEB6-435389E4130B}">
      <dsp:nvSpPr>
        <dsp:cNvPr id="0" name=""/>
        <dsp:cNvSpPr/>
      </dsp:nvSpPr>
      <dsp:spPr>
        <a:xfrm rot="20651458">
          <a:off x="5382295" y="2605031"/>
          <a:ext cx="410380" cy="5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/>
        </a:p>
      </dsp:txBody>
      <dsp:txXfrm>
        <a:off x="5384623" y="2737263"/>
        <a:ext cx="287266" cy="346388"/>
      </dsp:txXfrm>
    </dsp:sp>
    <dsp:sp modelId="{2236CD3D-B70B-4F68-8C76-5BCBC4DFB8B0}">
      <dsp:nvSpPr>
        <dsp:cNvPr id="0" name=""/>
        <dsp:cNvSpPr/>
      </dsp:nvSpPr>
      <dsp:spPr>
        <a:xfrm>
          <a:off x="5857917" y="1500196"/>
          <a:ext cx="2793683" cy="184283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МОТИВАЦІЯ</a:t>
          </a:r>
        </a:p>
      </dsp:txBody>
      <dsp:txXfrm>
        <a:off x="6267042" y="1770072"/>
        <a:ext cx="1975433" cy="1303080"/>
      </dsp:txXfrm>
    </dsp:sp>
    <dsp:sp modelId="{DDEFAED7-4A95-4CCB-BDFC-9F3EFF53F99D}">
      <dsp:nvSpPr>
        <dsp:cNvPr id="0" name=""/>
        <dsp:cNvSpPr/>
      </dsp:nvSpPr>
      <dsp:spPr>
        <a:xfrm rot="2573039">
          <a:off x="5110478" y="3805323"/>
          <a:ext cx="463986" cy="5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/>
        </a:p>
      </dsp:txBody>
      <dsp:txXfrm>
        <a:off x="5129079" y="3873422"/>
        <a:ext cx="324790" cy="346388"/>
      </dsp:txXfrm>
    </dsp:sp>
    <dsp:sp modelId="{4F43CFDE-D199-4A81-8050-274BD5150DDF}">
      <dsp:nvSpPr>
        <dsp:cNvPr id="0" name=""/>
        <dsp:cNvSpPr/>
      </dsp:nvSpPr>
      <dsp:spPr>
        <a:xfrm>
          <a:off x="4747556" y="4302813"/>
          <a:ext cx="3467814" cy="16979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УМІННЯ СТАВИТИ СЕБЕ НА МІСЦЕ ІНШОГО</a:t>
          </a:r>
        </a:p>
      </dsp:txBody>
      <dsp:txXfrm>
        <a:off x="5255406" y="4551476"/>
        <a:ext cx="2452114" cy="1200652"/>
      </dsp:txXfrm>
    </dsp:sp>
    <dsp:sp modelId="{1F21E43A-D208-4BB4-A3D1-3EE66E316BB7}">
      <dsp:nvSpPr>
        <dsp:cNvPr id="0" name=""/>
        <dsp:cNvSpPr/>
      </dsp:nvSpPr>
      <dsp:spPr>
        <a:xfrm rot="8119526">
          <a:off x="3328322" y="3802359"/>
          <a:ext cx="414716" cy="5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/>
        </a:p>
      </dsp:txBody>
      <dsp:txXfrm rot="10800000">
        <a:off x="3434766" y="3874084"/>
        <a:ext cx="290301" cy="346388"/>
      </dsp:txXfrm>
    </dsp:sp>
    <dsp:sp modelId="{A9C899A5-2E82-46CB-82C8-715B2A010288}">
      <dsp:nvSpPr>
        <dsp:cNvPr id="0" name=""/>
        <dsp:cNvSpPr/>
      </dsp:nvSpPr>
      <dsp:spPr>
        <a:xfrm>
          <a:off x="744154" y="4286280"/>
          <a:ext cx="3470684" cy="16979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НАВИЧКИ РОБОТИ З ЛЮДЬМИ</a:t>
          </a:r>
        </a:p>
      </dsp:txBody>
      <dsp:txXfrm>
        <a:off x="1252424" y="4534943"/>
        <a:ext cx="2454144" cy="1200652"/>
      </dsp:txXfrm>
    </dsp:sp>
    <dsp:sp modelId="{F7E3A5C2-5670-4B43-9862-24562578FE82}">
      <dsp:nvSpPr>
        <dsp:cNvPr id="0" name=""/>
        <dsp:cNvSpPr/>
      </dsp:nvSpPr>
      <dsp:spPr>
        <a:xfrm rot="11752063">
          <a:off x="3074887" y="2612647"/>
          <a:ext cx="375120" cy="5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/>
        </a:p>
      </dsp:txBody>
      <dsp:txXfrm rot="10800000">
        <a:off x="3185279" y="2743494"/>
        <a:ext cx="262584" cy="346388"/>
      </dsp:txXfrm>
    </dsp:sp>
    <dsp:sp modelId="{66E3A68D-5C67-4C4C-9EE1-2F06594F659C}">
      <dsp:nvSpPr>
        <dsp:cNvPr id="0" name=""/>
        <dsp:cNvSpPr/>
      </dsp:nvSpPr>
      <dsp:spPr>
        <a:xfrm>
          <a:off x="71449" y="1571639"/>
          <a:ext cx="2999919" cy="16979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САМОСВІДОМІСТЬ</a:t>
          </a:r>
          <a:endParaRPr lang="uk-UA" sz="1500" b="1" i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0777" y="1820302"/>
        <a:ext cx="2121263" cy="120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49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7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003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571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3284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400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4188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30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4353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32586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29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41887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3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609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348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350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598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41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591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67884"/>
      </p:ext>
    </p:extLst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28661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19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3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32960"/>
      </p:ext>
    </p:extLst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183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06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939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04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096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245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74301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907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29070"/>
      </p:ext>
    </p:extLst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0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853"/>
      </p:ext>
    </p:extLst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249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970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13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81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994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587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76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9187"/>
      </p:ext>
    </p:extLst>
  </p:cSld>
  <p:clrMapOvr>
    <a:masterClrMapping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20507"/>
      </p:ext>
    </p:extLst>
  </p:cSld>
  <p:clrMapOvr>
    <a:masterClrMapping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6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42427"/>
      </p:ext>
    </p:extLst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4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105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160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098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353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095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92416"/>
      </p:ext>
    </p:extLst>
  </p:cSld>
  <p:clrMapOvr>
    <a:masterClrMapping/>
  </p:clrMapOvr>
  <p:transition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385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567"/>
      </p:ext>
    </p:extLst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56465"/>
      </p:ext>
    </p:extLst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6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33346"/>
      </p:ext>
    </p:extLst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4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77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3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0336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3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10499"/>
      </p:ext>
    </p:extLst>
  </p:cSld>
  <p:clrMapOvr>
    <a:masterClrMapping/>
  </p:clrMapOvr>
  <p:transition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200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7393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3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58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4685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71130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2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1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87838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64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40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30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7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A04DA3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04DA3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13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875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BC1D71-B2BF-43B7-9BE7-D087FB142A0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FE3DF9-0F1F-4664-B08C-5618B9355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5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1924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ЕМОЦІЙНИЙ ІНТЕЛЕКТ </a:t>
            </a:r>
            <a:r>
              <a:rPr lang="uk-UA" b="1" dirty="0">
                <a:ln>
                  <a:solidFill>
                    <a:srgbClr val="002060"/>
                  </a:solidFill>
                </a:ln>
                <a:solidFill>
                  <a:srgbClr val="A04DA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br>
              <a:rPr lang="uk-UA" b="1" dirty="0">
                <a:ln>
                  <a:solidFill>
                    <a:srgbClr val="002060"/>
                  </a:solidFill>
                </a:ln>
                <a:solidFill>
                  <a:srgbClr val="A04DA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ln>
                  <a:solidFill>
                    <a:srgbClr val="002060"/>
                  </a:solidFill>
                </a:ln>
                <a:solidFill>
                  <a:srgbClr val="A04DA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ВПЛИВ НА ОСОБИСТУ ЕФЕКТИВНІСТЬ</a:t>
            </a:r>
            <a:br>
              <a:rPr lang="uk-UA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</a:br>
            <a:endParaRPr lang="uk-UA" b="1" dirty="0">
              <a:ln>
                <a:solidFill>
                  <a:srgbClr val="00206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082" name="Picture 2" descr="Ð ÐµÐ·ÑÐ»ÑÑÐ°Ñ Ð¿Ð¾ÑÑÐºÑ Ð·Ð¾Ð±ÑÐ°Ð¶ÐµÐ½Ñ Ð·Ð° Ð·Ð°Ð¿Ð¸ÑÐ¾Ð¼ &quot;Ð¸Ð½ÑÐµÐ»Ð»ÐµÐºÑ ÑÐ¼Ð¾ÑÐ¸Ð¾Ð½Ð°Ð»ÑÐ½Ñ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3422007" cy="276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590774"/>
      </p:ext>
    </p:extLst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Сектор профорієнтації\НИКОНЕНКО\техні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428604"/>
            <a:ext cx="7573963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sng" strike="noStrike" kern="1200" cap="none" spc="0" normalizeH="0" baseline="0" noProof="0" dirty="0">
                <a:ln>
                  <a:noFill/>
                </a:ln>
                <a:solidFill>
                  <a:srgbClr val="A04DA3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Вправи на регулювання емоцій</a:t>
            </a:r>
            <a:endParaRPr kumimoji="0" lang="uk-UA" sz="2500" b="0" i="0" u="sng" strike="noStrike" kern="1200" cap="none" spc="0" normalizeH="0" baseline="0" noProof="0" dirty="0">
              <a:ln>
                <a:noFill/>
              </a:ln>
              <a:solidFill>
                <a:srgbClr val="A04DA3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Times New Roman" pitchFamily="18" charset="0"/>
                <a:cs typeface="Arial" pitchFamily="34" charset="0"/>
              </a:rPr>
              <a:t>У цілому, емоційний інтелект забезпечується двома основними якостями: самоконтролем і здатністю «читати» почуття  інших людей, емпатією.  Щоб підвищити його, доцільно розвивати обидві  ці якості.</a:t>
            </a: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srgbClr val="A04DA3">
                    <a:lumMod val="50000"/>
                  </a:srgbClr>
                </a:solidFill>
                <a:effectLst/>
                <a:uLnTx/>
                <a:uFillTx/>
                <a:latin typeface="Georgia"/>
                <a:ea typeface="Times New Roman" pitchFamily="18" charset="0"/>
                <a:cs typeface="Arial" pitchFamily="34" charset="0"/>
              </a:rPr>
              <a:t>Розвиток самоконтролю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Вправа із сонячним сплетінням </a:t>
            </a:r>
            <a:r>
              <a:rPr kumimoji="0" lang="uk-UA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(сонячне сплетіння знаходиться на стику ребер, під грудною кліткою):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Розправте плечі і видихніть животом. Вдихніть глибоко і затримайте повітря на декілька секунд. Потім видихніть і зачекайте біля двох секунд перед тим, як вдихнути знову.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Час від часу закривайте очі  на дві – три секунди «змінюючи картинку», Ви даєте можливість емоційному відсікові вашого мозку відпочити від навантаження ззовні і дозволяєте ортиманій інформації спокійно влягтися в логічному відсіку. Це можна проробляти де завгодно (тільки, звичайно, не за кермом): на вулиці, на роботі, на зборах, і при цьому без всякого ризику бути поміченим.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Періодично відкривайте вуста на дві – три секунди. Це дозволить активувати м’язи, що стикаються  з нервовими закінченнями мозку, і певним чином, «привести в рівновагу» останній.</a:t>
            </a:r>
          </a:p>
          <a:p>
            <a:pPr marL="0" marR="0" lvl="0" indent="220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A04DA3">
                  <a:lumMod val="50000"/>
                </a:srgbClr>
              </a:solidFill>
              <a:effectLst/>
              <a:uLnTx/>
              <a:uFillTx/>
              <a:latin typeface="Georgia"/>
              <a:ea typeface="Times New Roman" pitchFamily="18" charset="0"/>
              <a:cs typeface="Arial" pitchFamily="34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A04DA3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91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17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8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3033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27" y="-137748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52" y="980728"/>
            <a:ext cx="6078252" cy="40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Важливе по темі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Навчання по темі: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B050"/>
                </a:solidFill>
              </a:rPr>
              <a:t>Prometeus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/>
              <a:t>Курс «Як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uk-UA" dirty="0"/>
              <a:t>емоційний інтелект</a:t>
            </a:r>
            <a:r>
              <a:rPr lang="en-US" dirty="0"/>
              <a:t>?</a:t>
            </a:r>
            <a:r>
              <a:rPr lang="ru-RU" dirty="0"/>
              <a:t>» Старт</a:t>
            </a:r>
          </a:p>
          <a:p>
            <a:pPr marL="0" indent="0">
              <a:buNone/>
            </a:pPr>
            <a:r>
              <a:rPr lang="uk-UA" i="1" dirty="0">
                <a:solidFill>
                  <a:srgbClr val="00B050"/>
                </a:solidFill>
              </a:rPr>
              <a:t>Освітній </a:t>
            </a:r>
            <a:r>
              <a:rPr lang="uk-UA" i="1" dirty="0" err="1">
                <a:solidFill>
                  <a:srgbClr val="00B050"/>
                </a:solidFill>
              </a:rPr>
              <a:t>Хаб</a:t>
            </a:r>
            <a:r>
              <a:rPr lang="uk-UA" i="1" dirty="0">
                <a:solidFill>
                  <a:srgbClr val="00B050"/>
                </a:solidFill>
              </a:rPr>
              <a:t> міста Києва</a:t>
            </a:r>
          </a:p>
          <a:p>
            <a:pPr marL="0" indent="0">
              <a:buNone/>
            </a:pPr>
            <a:r>
              <a:rPr lang="uk-UA" dirty="0"/>
              <a:t>Курс «Емоційний інтелект» постійно діючий.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55908"/>
      </p:ext>
    </p:extLst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ЛІТЕРАТУРИ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r>
              <a:rPr lang="uk-UA" dirty="0" err="1"/>
              <a:t>Ґоулман</a:t>
            </a:r>
            <a:r>
              <a:rPr lang="uk-UA" dirty="0"/>
              <a:t> Д. Емоційний інтелект / пер. з </a:t>
            </a:r>
            <a:r>
              <a:rPr lang="uk-UA" dirty="0" err="1"/>
              <a:t>англ</a:t>
            </a:r>
            <a:r>
              <a:rPr lang="uk-UA" dirty="0"/>
              <a:t>. С. </a:t>
            </a:r>
            <a:r>
              <a:rPr lang="uk-UA" dirty="0" err="1"/>
              <a:t>Гумецької</a:t>
            </a:r>
            <a:r>
              <a:rPr lang="uk-UA" dirty="0"/>
              <a:t>. Київ, 2018. 512 с. </a:t>
            </a:r>
          </a:p>
          <a:p>
            <a:r>
              <a:rPr lang="uk-UA" dirty="0"/>
              <a:t>Дерев’янко С. П. Когнітивна психологія: </a:t>
            </a:r>
            <a:r>
              <a:rPr lang="uk-UA" dirty="0" err="1"/>
              <a:t>навч</a:t>
            </a:r>
            <a:r>
              <a:rPr lang="uk-UA" dirty="0"/>
              <a:t>. посібник. Чернігів, 2012. 184 с. Дерев’янко С. П. Феноменологія емоційного інтелекту: </a:t>
            </a:r>
            <a:r>
              <a:rPr lang="uk-UA" dirty="0" err="1"/>
              <a:t>навч</a:t>
            </a:r>
            <a:r>
              <a:rPr lang="uk-UA" dirty="0"/>
              <a:t>.- метод. посібник. Чернігів, 2016. 312 с. </a:t>
            </a:r>
          </a:p>
          <a:p>
            <a:r>
              <a:rPr lang="uk-UA" dirty="0"/>
              <a:t>Носенко Е. Л., </a:t>
            </a:r>
            <a:r>
              <a:rPr lang="uk-UA" dirty="0" err="1"/>
              <a:t>Коврига</a:t>
            </a:r>
            <a:r>
              <a:rPr lang="uk-UA" dirty="0"/>
              <a:t> Н. В. Емоційний інтелект: концептуалізація феномену, основні функції. Київ, 2003. 125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89972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34400" cy="558948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Психоедукаційний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семінар</a:t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715436" cy="5143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u="sng" dirty="0">
                <a:solidFill>
                  <a:schemeClr val="accent3">
                    <a:lumMod val="50000"/>
                  </a:schemeClr>
                </a:solidFill>
              </a:rPr>
              <a:t>ПИТАННЯ 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uk-UA" sz="1900" b="1" u="sng" dirty="0">
                <a:solidFill>
                  <a:schemeClr val="accent3">
                    <a:lumMod val="50000"/>
                  </a:schemeClr>
                </a:solidFill>
              </a:rPr>
              <a:t>Поняття емоційного інтелекту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uk-UA" sz="1900" b="1" u="sng" dirty="0">
                <a:solidFill>
                  <a:schemeClr val="accent3">
                    <a:lumMod val="50000"/>
                  </a:schemeClr>
                </a:solidFill>
              </a:rPr>
              <a:t>Структура емоційного інтелекту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uk-UA" sz="1900" b="1" u="sng" dirty="0">
                <a:solidFill>
                  <a:schemeClr val="accent3">
                    <a:lumMod val="50000"/>
                  </a:schemeClr>
                </a:solidFill>
              </a:rPr>
              <a:t>Практичні поради з розвитку емоційного інтелекту</a:t>
            </a:r>
          </a:p>
          <a:p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809522897"/>
      </p:ext>
    </p:extLst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Роль і місце емоційного інтелекту в реалізації людських можливостей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45599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sz="2400" b="1" i="1" u="sng" dirty="0">
                <a:solidFill>
                  <a:schemeClr val="accent3">
                    <a:lumMod val="50000"/>
                  </a:schemeClr>
                </a:solidFill>
              </a:rPr>
              <a:t>Емоційний інтелект</a:t>
            </a:r>
            <a:r>
              <a:rPr lang="uk-UA" sz="2200" dirty="0"/>
              <a:t>– це </a:t>
            </a:r>
            <a:r>
              <a:rPr lang="uk-UA" sz="2200"/>
              <a:t>здатність аналізувати </a:t>
            </a:r>
            <a:r>
              <a:rPr lang="uk-UA" sz="2200" dirty="0"/>
              <a:t>власні почуття, почуття інших, контролювати сплески емоцій, уміння прийняти рішення  і залишитися в спокої й оптимістично та адекватно оцінити складну ситуацію.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dirty="0"/>
              <a:t>В широкому розумінні емоційний інтелект трактується, як здатність диференціювати (розрізняти) позитивні і негативні почуття, а також знання про те, як змінити свій емоційний стан з негативного на позитивний.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200" dirty="0"/>
              <a:t>Високий емоційний інтелект допомагає збалансувати емоції і розум,  відчути внутрішню свободу та відповідальність за себе, усвідомити власні потреби і мотиви поведінки, рівновагу, а також скорегувати стратегію власного життя.</a:t>
            </a:r>
            <a:endParaRPr lang="uk-UA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5213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10\Documents\Мотиваційні тренінги\IMG2021011911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06931" cy="45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Існує стійкий </a:t>
            </a:r>
            <a:r>
              <a:rPr lang="uk-UA" sz="2800" b="1" dirty="0" err="1"/>
              <a:t>взаємозв</a:t>
            </a:r>
            <a:r>
              <a:rPr lang="en-US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між емоціями та мисленням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7406"/>
          </a:xfrm>
        </p:spPr>
        <p:txBody>
          <a:bodyPr/>
          <a:lstStyle/>
          <a:p>
            <a:r>
              <a:rPr lang="uk-UA" dirty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942533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8572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350965"/>
      </p:ext>
    </p:extLst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РІВНІ ЕМОЦІЙНОГО ІНТЕЛЕКТУ</a:t>
            </a:r>
            <a:endParaRPr lang="ru-RU" b="1" dirty="0"/>
          </a:p>
        </p:txBody>
      </p:sp>
      <p:pic>
        <p:nvPicPr>
          <p:cNvPr id="2050" name="Picture 2" descr="C:\Users\010\Documents\Мотиваційні тренінги\IMG202101191111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58329"/>
            <a:ext cx="8504238" cy="45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39553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u="sng" dirty="0">
                <a:solidFill>
                  <a:srgbClr val="A04DA3">
                    <a:lumMod val="50000"/>
                  </a:srgbClr>
                </a:solidFill>
              </a:rPr>
              <a:t>Зрілий емоційний інтелект – запорука ефективної адаптації до професійних умов</a:t>
            </a:r>
            <a:endParaRPr lang="uk-UA" sz="2500" dirty="0">
              <a:solidFill>
                <a:srgbClr val="A04DA3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6440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SOFT SKILLS</a:t>
            </a:r>
            <a:endParaRPr lang="uk-UA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Самоповага </a:t>
            </a:r>
            <a:r>
              <a:rPr lang="uk-UA" sz="1400" dirty="0">
                <a:solidFill>
                  <a:prstClr val="black"/>
                </a:solidFill>
              </a:rPr>
              <a:t>– вміння поважати і приймати себе і свої вчинки.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Емоційна самоусвідомленість</a:t>
            </a:r>
            <a:r>
              <a:rPr lang="uk-UA" sz="1400" dirty="0">
                <a:solidFill>
                  <a:prstClr val="black"/>
                </a:solidFill>
              </a:rPr>
              <a:t> – здатність розуміти свої почуття та причини, що їх зумовили.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Асертивність </a:t>
            </a:r>
            <a:r>
              <a:rPr lang="uk-UA" sz="1400" dirty="0">
                <a:solidFill>
                  <a:prstClr val="black"/>
                </a:solidFill>
              </a:rPr>
              <a:t>– здатність виражати почуття, переконання, думки і захищати свої права в недеструктивній формі.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Незалежність</a:t>
            </a:r>
            <a:r>
              <a:rPr lang="uk-UA" sz="1400" dirty="0">
                <a:solidFill>
                  <a:prstClr val="black"/>
                </a:solidFill>
              </a:rPr>
              <a:t> – здатність думати і вирішувати за себе, обмежуючи вплив емоцій інших людей.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Самоактуалізація </a:t>
            </a:r>
            <a:r>
              <a:rPr lang="uk-UA" sz="1400" dirty="0">
                <a:solidFill>
                  <a:prstClr val="black"/>
                </a:solidFill>
              </a:rPr>
              <a:t>– прагнення реалізувати свій потенціал, досягнути поставленої мети.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Емпатія </a:t>
            </a:r>
            <a:r>
              <a:rPr lang="uk-UA" sz="1400" dirty="0">
                <a:solidFill>
                  <a:prstClr val="black"/>
                </a:solidFill>
              </a:rPr>
              <a:t>– вміння розуміти, розрізняти і бути чуттєвим до емоцій інших людей.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Соціальна відповідальність</a:t>
            </a:r>
            <a:r>
              <a:rPr lang="uk-UA" sz="1400" dirty="0">
                <a:solidFill>
                  <a:prstClr val="black"/>
                </a:solidFill>
              </a:rPr>
              <a:t> – здатність робити щось заради інших і разом з іншими, усвідомлено і згідно  з соціальними правилами.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Міжособистісні відносини</a:t>
            </a:r>
            <a:r>
              <a:rPr lang="uk-UA" sz="1400" dirty="0">
                <a:solidFill>
                  <a:prstClr val="black"/>
                </a:solidFill>
              </a:rPr>
              <a:t> – здатність встановлювати і підтримувати емоційно взаємовигідні стосунки.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Стресовитривалість</a:t>
            </a:r>
            <a:r>
              <a:rPr lang="uk-UA" sz="1400" dirty="0">
                <a:solidFill>
                  <a:prstClr val="black"/>
                </a:solidFill>
              </a:rPr>
              <a:t> – здатність активно і позитивно протистояти стресогенним ситуаціям.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Контроль імпульсивності</a:t>
            </a:r>
            <a:r>
              <a:rPr lang="uk-UA" sz="1400" dirty="0">
                <a:solidFill>
                  <a:prstClr val="black"/>
                </a:solidFill>
              </a:rPr>
              <a:t> – уміння чинити опір імпульсу до дії, контролювати агресивність, ворожість і безвідповідальне ставлення.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Реалістичність </a:t>
            </a:r>
            <a:r>
              <a:rPr lang="uk-UA" sz="1400" dirty="0">
                <a:solidFill>
                  <a:prstClr val="black"/>
                </a:solidFill>
              </a:rPr>
              <a:t>– здатність чітко розрізняти, що відбувається в дійсності «тут і зараз».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Гнучкість</a:t>
            </a:r>
            <a:r>
              <a:rPr lang="uk-UA" sz="1400" dirty="0">
                <a:solidFill>
                  <a:prstClr val="black"/>
                </a:solidFill>
              </a:rPr>
              <a:t> - здатність пристосовувати свої думки, почуття і поведінку до нових умов і ситуації.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Вирішення проблем</a:t>
            </a:r>
            <a:r>
              <a:rPr lang="uk-UA" sz="1400" dirty="0">
                <a:solidFill>
                  <a:prstClr val="black"/>
                </a:solidFill>
              </a:rPr>
              <a:t> – вміння виявляти, визначати проблеми, а також знаходити ефективні шляхи їхнього вирішення.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Оптимізм</a:t>
            </a:r>
            <a:r>
              <a:rPr lang="uk-UA" sz="1400" dirty="0">
                <a:solidFill>
                  <a:prstClr val="black"/>
                </a:solidFill>
              </a:rPr>
              <a:t> – здатність бачити світлу сторону життя і зберігати цей позитив у будь – яких, навіть найважчих обставинах.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prstClr val="black"/>
                </a:solidFill>
              </a:rPr>
              <a:t>Щастя</a:t>
            </a:r>
            <a:r>
              <a:rPr lang="uk-UA" sz="1400" dirty="0">
                <a:solidFill>
                  <a:prstClr val="black"/>
                </a:solidFill>
              </a:rPr>
              <a:t> – самовдоволеність, здатність отримувати задоволення від життя; показник загального рівня емоційного інтелекту.</a:t>
            </a:r>
          </a:p>
        </p:txBody>
      </p:sp>
    </p:spTree>
    <p:extLst>
      <p:ext uri="{BB962C8B-B14F-4D97-AF65-F5344CB8AC3E}">
        <p14:creationId xmlns:p14="http://schemas.microsoft.com/office/powerpoint/2010/main" val="2084959255"/>
      </p:ext>
    </p:extLst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56640" cy="1512168"/>
          </a:xfrm>
        </p:spPr>
        <p:txBody>
          <a:bodyPr>
            <a:normAutofit fontScale="90000"/>
          </a:bodyPr>
          <a:lstStyle/>
          <a:p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br>
              <a:rPr lang="uk-UA" sz="1600" b="1" dirty="0"/>
            </a:br>
            <a:r>
              <a:rPr lang="uk-UA" sz="1600" b="1" i="1" dirty="0"/>
              <a:t>РОБОТА З ЕМОЦІЯМИ</a:t>
            </a:r>
            <a:br>
              <a:rPr lang="uk-UA" sz="1600" b="1" i="1" dirty="0"/>
            </a:br>
            <a:r>
              <a:rPr lang="uk-UA" sz="2000" b="1" dirty="0"/>
              <a:t>1.Виявлення істинних емоцій</a:t>
            </a:r>
            <a:br>
              <a:rPr lang="uk-UA" sz="2000" b="1" dirty="0"/>
            </a:br>
            <a:r>
              <a:rPr lang="uk-UA" sz="2000" b="1" dirty="0"/>
              <a:t>2. Усвідомлення причин емоцій</a:t>
            </a:r>
            <a:br>
              <a:rPr lang="uk-UA" sz="2000" b="1" dirty="0"/>
            </a:br>
            <a:r>
              <a:rPr lang="uk-UA" sz="2000" b="1" dirty="0"/>
              <a:t>3.Зняття емоційної напруги</a:t>
            </a:r>
            <a:br>
              <a:rPr lang="uk-UA" sz="2000" b="1" dirty="0"/>
            </a:br>
            <a:endParaRPr lang="ru-RU" sz="2000" b="1" dirty="0"/>
          </a:p>
        </p:txBody>
      </p:sp>
      <p:pic>
        <p:nvPicPr>
          <p:cNvPr id="3074" name="Picture 2" descr="C:\Users\010\Documents\Мотиваційні тренінги\IMG20210119111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7175"/>
            <a:ext cx="59046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51612"/>
      </p:ext>
    </p:extLst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РОБОТА З ДЕСТРУКТИВНИМИ ДУМКАМИ</a:t>
            </a:r>
            <a:endParaRPr lang="ru-RU" b="1" dirty="0"/>
          </a:p>
        </p:txBody>
      </p:sp>
      <p:pic>
        <p:nvPicPr>
          <p:cNvPr id="4098" name="Picture 2" descr="C:\Users\010\Documents\Мотиваційні тренінги\IMG20210119124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7175"/>
            <a:ext cx="73448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3864"/>
      </p:ext>
    </p:extLst>
  </p:cSld>
  <p:clrMapOvr>
    <a:masterClrMapping/>
  </p:clrMapOvr>
  <p:transition>
    <p:spli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743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Calibri</vt:lpstr>
      <vt:lpstr>Cambria</vt:lpstr>
      <vt:lpstr>Franklin Gothic Book</vt:lpstr>
      <vt:lpstr>Georgia</vt:lpstr>
      <vt:lpstr>Perpetua</vt:lpstr>
      <vt:lpstr>Wingdings</vt:lpstr>
      <vt:lpstr>Wingdings 2</vt:lpstr>
      <vt:lpstr>Официальная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Справедливость</vt:lpstr>
      <vt:lpstr>ЕМОЦІЙНИЙ ІНТЕЛЕКТ ТА ЙОГО ВПЛИВ НА ОСОБИСТУ ЕФЕКТИВНІСТЬ </vt:lpstr>
      <vt:lpstr>Психоедукаційний семінар </vt:lpstr>
      <vt:lpstr>Роль і місце емоційного інтелекту в реалізації людських можливостей</vt:lpstr>
      <vt:lpstr>Існує стійкий взаємозв’язок між емоціями та мисленням</vt:lpstr>
      <vt:lpstr>Презентация PowerPoint</vt:lpstr>
      <vt:lpstr>РІВНІ ЕМОЦІЙНОГО ІНТЕЛЕКТУ</vt:lpstr>
      <vt:lpstr>Презентация PowerPoint</vt:lpstr>
      <vt:lpstr>                   РОБОТА З ЕМОЦІЯМИ 1.Виявлення істинних емоцій 2. Усвідомлення причин емоцій 3.Зняття емоційної напруги </vt:lpstr>
      <vt:lpstr>РОБОТА З ДЕСТРУКТИВНИМИ ДУМКАМИ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Важливе по темі</vt:lpstr>
      <vt:lpstr>СПИСОК ЛІТЕРАТУРИ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ЕМОЦІЙНИЙ ІНТЕЛЕКТ – ФАКТОР УСПІХУ НА РИНКУ ПРАЦІ </dc:title>
  <dc:creator>010</dc:creator>
  <cp:lastModifiedBy>Никоненко Олена Вікторівна</cp:lastModifiedBy>
  <cp:revision>24</cp:revision>
  <dcterms:created xsi:type="dcterms:W3CDTF">2021-01-19T08:48:49Z</dcterms:created>
  <dcterms:modified xsi:type="dcterms:W3CDTF">2024-04-17T12:07:40Z</dcterms:modified>
</cp:coreProperties>
</file>