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73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46BBA-9986-4FB7-82F7-2BA6D89C863E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57D28-63F7-4127-85CA-B457C7171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679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00AECCB-4946-4700-9B5E-837796B2AB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4138" y="739775"/>
            <a:ext cx="6569075" cy="36957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0A1867A-AB73-4178-9C9B-188EFFC7F1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DD3609-49BF-4172-A78B-956CE3A93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5E2416-CDC3-4C20-997C-3AC828EAA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93FD8E-6891-4310-ABC8-43A1C11B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17F277-8303-4423-92C1-37AC78C3E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E5D660-D9BB-43A1-9BD2-8FD12DB37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25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8CA7FA-84E6-409C-B737-7F70F617A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026DBF-E232-4374-BA7B-4EB0440BF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CDE8AA-E214-4505-AB2E-F705A5E7C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6382CD-2672-42F1-875E-5F21EEB67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ADE5C3-6E95-4185-9185-F969B81F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049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046134C-AD06-47D0-905F-30208B4738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B86C6E-5974-4DCC-97AA-9F77787A5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D8BF1A-C3ED-4DB0-B5B3-56236D537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28E40B-39DC-461F-AB85-E4A78BF9A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208970-E788-4D5C-BF3F-ED6EB8E4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754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F56F09-A3F3-4465-9A4D-D1A26E99B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DA2F70-3ED9-4F6E-A9B4-EB8549B1A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4D4B95-78D1-4BD9-A946-0810D460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77A631-7D20-448D-9617-F8176DB9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2E9C85-9AE5-459E-9415-EA8CD8B9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9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0638D0-FF06-4D40-9333-4F554625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2F1785-2D77-4919-9743-74F5786B8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AA704D-BF60-4176-BC91-5814E95AE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1E5F5A-B63D-4CC4-91A4-C75D30C4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1C7CAB-CAA4-4206-968B-492BB95A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668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7F2B3-0E5A-4C8B-9A5A-E7C6DA44B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53AB77-4AD8-48EE-90AB-F0589FFC3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C8F286-EBA6-4B33-833C-93521291B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96FA3D-7EB1-45BC-AD45-2586E187B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442572-D96D-4A17-9E18-ED6AE7C5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906BB8-1F83-4447-82AF-02D73A5AB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244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AB6F4D-D0F1-45C5-A25E-09410EE30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99D2AE-E941-4C4B-839C-66E1BD9C9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35CE72-AE66-47BF-BD85-74E4B2EEE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E0EB1B-7E76-4BAC-9E7C-DB5EB0592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A714C4-B262-41D3-B6A6-9C292EF70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D7BC039-0510-486F-9F78-E7C6C2783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C4EA61-369B-412A-8034-B06AFB2B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EDB467-B38B-4D63-9BD6-4F00304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689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E31D6-CDE9-4C9B-B042-2CD61AB03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782D6D1-6B37-458E-AE4D-7F6E47DF3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FF4575-C0A8-4FF4-AB2F-A3BD95C3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7204317-A41C-4643-8ECD-ED6F092C3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647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740BD42-8CFE-45D1-BF1F-5E860D04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D6E43DE-0B83-49E3-A554-70536AACC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4F4A1D-072A-4238-840A-48375FC75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603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0EF99A-2BF3-45E9-BE8A-13CC42838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7F6601-E089-42A6-AD54-E14A6142A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A7C22E-42AC-4131-9BEE-D96038FA4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76B0D1-9A66-4624-B530-B597E8AEE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C999B8-F583-4DF9-88B9-4F9D1F40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E1351E-72BF-4428-8415-CEEDEB7A9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781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0C164A-447F-4134-BF47-2FC79A2F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8A97101-A594-4236-877D-86662637C1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2F5549-7701-4942-8559-D9C520DD3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BBCF44-88FF-4EAC-BF3F-812B477F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607CF9-A13A-42E8-9ADD-29A0029A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1AE26-B81F-4C48-AF23-CEBBB6AC5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092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C7C4A9-4221-4B35-AE80-94907CA45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C96BEC-AC8F-49AE-BACF-6E493D9C2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A2B224-A1E8-4F19-8A6B-271A3419A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A3AC9-3E81-41C8-9163-26A4624D0C84}" type="datetimeFigureOut">
              <a:rPr lang="uk-UA" smtClean="0"/>
              <a:t>09.09.2023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5A2152-5387-4CC9-A678-6E4647625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0E3938-2E09-404D-A4E7-086EFB4E4F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5BCBA-1676-40AE-9AA3-CADF402BDA1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229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1991FAAD-F424-4778-A35B-3B565616FD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2716" y="1"/>
            <a:ext cx="10242884" cy="2320925"/>
          </a:xfrm>
        </p:spPr>
        <p:txBody>
          <a:bodyPr/>
          <a:lstStyle/>
          <a:p>
            <a:pPr>
              <a:defRPr/>
            </a:pPr>
            <a:r>
              <a:rPr lang="ru-RU" altLang="uk-UA" sz="40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ЩО ПОТРІБНО ДЛЯ ЕКЗАМЕНУ  З  КУРСУ «МІЖНАРОДНІ ВІДНОСИНИ ТА СВІТОВА ПОЛІТИКА» </a:t>
            </a:r>
            <a:br>
              <a:rPr lang="ru-RU" altLang="uk-UA" sz="40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altLang="uk-UA" sz="40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5191DE60-6B3A-45EC-81A7-70D5CA83EAA4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72715" y="1704474"/>
            <a:ext cx="11530509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uk-UA" altLang="uk-UA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Читається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один семестр, наприкінці семестру 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ЕКЗАМЕН чи ДИФ.ЗАЛІК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НА ЕКЗАМЕН чи ДИФ.ЗАЛІК на АВТОМАТ потрібно: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uk-UA" altLang="uk-UA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1). </a:t>
            </a:r>
            <a:r>
              <a:rPr lang="uk-UA" altLang="uk-UA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Дві презентації мінімум </a:t>
            </a:r>
            <a:r>
              <a:rPr lang="uk-UA" altLang="uk-UA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(15-20-25 слайдів) з планом та картинками:</a:t>
            </a:r>
          </a:p>
          <a:p>
            <a:pPr>
              <a:lnSpc>
                <a:spcPct val="90000"/>
              </a:lnSpc>
              <a:defRPr/>
            </a:pP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кожна 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прочитана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презентація на семінарі оцінюється двома оцінками, перша оцінка за презентацію, друга за її прочитання на семінарі, наприклад: 15/20; 20/20; 25/20; 25/25; 30/20. </a:t>
            </a:r>
          </a:p>
          <a:p>
            <a:pPr>
              <a:defRPr/>
            </a:pP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кожна 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надіслана презентація (3-4 презентації до бажаної оцінки) 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пошту </a:t>
            </a:r>
            <a:r>
              <a:rPr lang="uk-UA" altLang="uk-UA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аутлук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викладачу оцінюється однією оцінкою: 10 або 15, або 20, або 25, або 30 балів в залежності від кількості та якості слайдів.</a:t>
            </a:r>
          </a:p>
          <a:p>
            <a:pPr marL="0" indent="0">
              <a:buNone/>
              <a:defRPr/>
            </a:pP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2). Якщо недостатньо </a:t>
            </a:r>
            <a:r>
              <a:rPr lang="uk-UA" altLang="uk-UA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набрано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балів до бажаної оцінки, то за розкладом на заліковій чи екзаменаційній сесії можна написати 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письмово у </a:t>
            </a:r>
            <a:r>
              <a:rPr lang="en-US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Word </a:t>
            </a:r>
            <a:r>
              <a:rPr lang="uk-UA" alt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від 2-3 до 5 сторінок на кожне питання екзаменаційного білету, на 5-10-15 балів.</a:t>
            </a:r>
          </a:p>
          <a:p>
            <a:pPr marL="0" indent="0">
              <a:buNone/>
              <a:defRPr/>
            </a:pPr>
            <a:r>
              <a:rPr lang="uk-UA" altLang="uk-UA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УСЬОГО:</a:t>
            </a:r>
            <a:r>
              <a:rPr lang="uk-UA" altLang="uk-UA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мінімум 50 балів –задовільно (55, 60, 65); добре – 70 балів  (75, 80, 85); відмінно ( 90, 95, 100 балів). 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uk-UA" altLang="uk-UA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 descr="http://wiki.iteach.ru/images/c/cb/%D0%A7%D0%B5%D0%BB%D0%BE%D0%B2%D0%B5%D0%BA_%D0%B4%D1%83%D0%BC%D0%B0%D1%8E%D1%89%D0%B8%D0%B9.jpg">
            <a:extLst>
              <a:ext uri="{FF2B5EF4-FFF2-40B4-BE49-F238E27FC236}">
                <a16:creationId xmlns:a16="http://schemas.microsoft.com/office/drawing/2014/main" id="{BA7A9297-D379-4FCE-BE64-86601EF1F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753" y="135211"/>
            <a:ext cx="1646280" cy="127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194</Words>
  <Application>Microsoft Office PowerPoint</Application>
  <PresentationFormat>Широкоэкранный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Тема Office</vt:lpstr>
      <vt:lpstr>ЩО ПОТРІБНО ДЛЯ ЕКЗАМЕНУ  З  КУРСУ «МІЖНАРОДНІ ВІДНОСИНИ ТА СВІТОВА ПОЛІТИКА»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ЩО ПОТРІБНО ДЛЯ ДИФ. ЗАЛІКУ  З  КУРСУ «ТЕОРІЯ МАСОВОЇ КОМУНІКАЦІЇ»  </dc:title>
  <dc:creator>Ольга Маруховська–Картунова</dc:creator>
  <cp:lastModifiedBy>Маруховська Ольга Олександрівна</cp:lastModifiedBy>
  <cp:revision>8</cp:revision>
  <dcterms:created xsi:type="dcterms:W3CDTF">2023-01-18T09:39:09Z</dcterms:created>
  <dcterms:modified xsi:type="dcterms:W3CDTF">2023-09-09T12:54:54Z</dcterms:modified>
</cp:coreProperties>
</file>