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72" r:id="rId6"/>
    <p:sldId id="273" r:id="rId7"/>
    <p:sldId id="260" r:id="rId8"/>
    <p:sldId id="264" r:id="rId9"/>
    <p:sldId id="274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865E2-38F5-4139-9EFC-9AF85EF58D4C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4C47-A8B0-470D-A457-08BB8FD1C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1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9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01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5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55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0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39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7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3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8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3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2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3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4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6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EC32-750B-40F8-8860-E2D940349FD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C7743A-75FB-4869-9244-7F93CB61F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3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647" y="1760073"/>
            <a:ext cx="10548424" cy="18569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ФАХІВЦЯ З КОМЕРЦІЙНОЇ ЛОГІСТИКИ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ЗАСІБ СТВОРЕННЯ ЕФЕКТИВНОГО ІМІДЖУ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ВИЩОГО НАВЧАЛЬНОГО ЗАКЛАДУ</a:t>
            </a:r>
            <a:br>
              <a:rPr lang="ru-RU" sz="3200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1035" y="3995225"/>
            <a:ext cx="8266699" cy="2665827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івник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Алькема Віктор Григорович</a:t>
            </a: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д</a:t>
            </a:r>
            <a:r>
              <a:rPr lang="uk-UA" sz="1600" dirty="0">
                <a:latin typeface="Times New Roman" panose="02020603050405020304" pitchFamily="18" charset="0"/>
              </a:rPr>
              <a:t>октор економічних наук зі спеціальності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</a:rPr>
              <a:t>                                           </a:t>
            </a:r>
            <a:r>
              <a:rPr lang="en-US" sz="1600" dirty="0">
                <a:latin typeface="Times New Roman" panose="02020603050405020304" pitchFamily="18" charset="0"/>
              </a:rPr>
              <a:t>		</a:t>
            </a:r>
            <a:r>
              <a:rPr lang="uk-UA" sz="1600" dirty="0">
                <a:latin typeface="Times New Roman" panose="02020603050405020304" pitchFamily="18" charset="0"/>
              </a:rPr>
              <a:t>«Економічна безпека суб'єктів господарської діяльності»</a:t>
            </a: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Лебедєв Богдан Андрійович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3 курсу Університет економіка та права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«КРОК»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3" y="143607"/>
            <a:ext cx="1238250" cy="12382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15" y="143607"/>
            <a:ext cx="1238250" cy="12382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70" y="143607"/>
            <a:ext cx="1238250" cy="12382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25" y="143607"/>
            <a:ext cx="1238250" cy="12382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80" y="143607"/>
            <a:ext cx="1238250" cy="12382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35" y="143607"/>
            <a:ext cx="1238250" cy="1238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8"/>
          <a:stretch/>
        </p:blipFill>
        <p:spPr>
          <a:xfrm>
            <a:off x="2076738" y="3835400"/>
            <a:ext cx="3448593" cy="26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9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966" y="1551441"/>
            <a:ext cx="10601384" cy="4793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- вміє планувати, організовувати та контролювати процеси логістичної підтримки 							комерційної діяльності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- формує поточні плани логістичної діяльності та графіки формування і 									збереження запасів.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-. оцінює та ідентифікує сукупні логістичні витрати на логістичне обслуговування 							комерційних контрактів. </a:t>
            </a:r>
          </a:p>
          <a:p>
            <a:pPr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вміє обґрунтовувати управлінські рішення і доводити їх до розуміння підлеглих. </a:t>
            </a:r>
          </a:p>
          <a:p>
            <a:pPr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 закупівельну та складську діяльність. Здатен управляти процесами 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 та вантажопереробки у сфері комерційної діяльності-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-вміє управляти логістичним персоналом комерційних організацій.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Здатен контролювати виконання комерційних контрактів в частині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їх логістичного супроводження та оцінювати їх ефективність.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5435" y="197224"/>
            <a:ext cx="110624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 «Університету економіки та права «КРОК» спеціальності «Комерційна логістика» :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4" y="1297792"/>
            <a:ext cx="3529015" cy="19926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07" y="4248150"/>
            <a:ext cx="444876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1" y="3995365"/>
            <a:ext cx="7618138" cy="2917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20" y="4245021"/>
            <a:ext cx="3300804" cy="23355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4227" y="207575"/>
            <a:ext cx="5929993" cy="4463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закінчення Університету економіки та права «КРОК», студенти працюють на підприємствах :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-оптової та оптово-роздрібної торгівлі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-торговельно-мережевих компаніях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-транспортних агенціях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-складських та виробничих комплексах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-вантажних терміналах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-айс-терміналах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-підприємствах  комерційних посередниках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-диспетчерських пунктах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-збутових конторах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-логістичних компаніях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17517" y="887492"/>
            <a:ext cx="4132384" cy="358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 посідають такі посади : </a:t>
            </a:r>
          </a:p>
          <a:p>
            <a:pPr marL="0" indent="0" algn="ctr">
              <a:buFont typeface="Wingdings 3" charset="2"/>
              <a:buNone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-менеджер з логістики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-менеджер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-комірник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 менеджер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з закупівлі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з комплектації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диспетчерської служби.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80" y="1598863"/>
            <a:ext cx="3252630" cy="17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945" y="55377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5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!!!)))</a:t>
            </a:r>
            <a:endParaRPr lang="ru-RU" sz="5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835636">
            <a:off x="4376283" y="3393724"/>
            <a:ext cx="6864277" cy="26775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6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Боїшся </a:t>
            </a:r>
            <a:r>
              <a:rPr lang="uk-UA" sz="4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6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роби!!!</a:t>
            </a:r>
          </a:p>
          <a:p>
            <a:pPr marL="0" indent="0">
              <a:buNone/>
            </a:pPr>
            <a:r>
              <a:rPr lang="uk-UA" sz="6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Робиш </a:t>
            </a:r>
            <a:r>
              <a:rPr lang="uk-UA" sz="4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6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бійся!!!</a:t>
            </a:r>
            <a:endParaRPr lang="ru-RU" sz="66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 rot="865079">
            <a:off x="3502855" y="3120683"/>
            <a:ext cx="8285871" cy="2700997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65" y="4410222"/>
            <a:ext cx="3141022" cy="2475125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339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935" y="1538243"/>
            <a:ext cx="10863677" cy="525566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імідж-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інтегративний образ, що складається у свідомості людей відносно конкретної особи, організації або іншого соціального об'єкта, містить у собі значний обсяг емоційно забарвленої інформації про об'єкт сприйняття й спонукає до певної соціальної поведінки.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вперше з'явився у 1806 році в словнику Ноя Вебстера.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ознаки «іміджу»: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імідж спрощений у порівнянні з об’єктом, але одночасно підкреслює його специфічність та оригінальність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імідж є конкретним але і гнучкий. Він постійно адаптується і підлаштовується під певні ситуації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імідж в певній мірі відповідає рекламованому об’єкту і разом з цим ідеалізує його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імідж пов'язаний з прообразом але живе за власними законами згідно з панівною духовною орієнтацією свідомості.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функції іміджу:</a:t>
            </a: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 або інформаційна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номінативна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естетична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6" y="4659190"/>
            <a:ext cx="3644436" cy="2198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4401514"/>
            <a:ext cx="3932799" cy="24564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 організації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33" y="1264555"/>
            <a:ext cx="11166855" cy="50237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«імідж організації» -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думка про дану організацію у групи людей на основі сформованого у них образу цієї фірми, що виник унаслідок або прямого контакту з цією фірмою, або в результаті інформації, отриманої про цю фірму від інших людей.</a:t>
            </a: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Основні засоби формування іміджу: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фірмовий стиль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 іміджу, головний засіб його формування.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візуальні засоби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дизайнерські прийоми формування іміджу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засоби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спеціально підібрана стилістика, орієнтована на нестатки споживача.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 засоби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використання рекламних засобів, що сприяють формуванню сприятливого відношення.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продумані, сплановані, постійні зусилля по встановленню і зміцненню взаєморозуміння між підприємством і громадськістю. 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іміджу організації 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популярність і репутація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-швидкість реагування на зміну потреб споживачів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-інноваційний потенціал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-престиж вироблених продуктів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-рекламна політика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-зарубіжні зв'язки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-фінансова сталість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-конкурентні позиції.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5" y="2646267"/>
            <a:ext cx="5747532" cy="4207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6" y="4919152"/>
            <a:ext cx="4482093" cy="19343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047" y="222458"/>
            <a:ext cx="10410750" cy="128089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ВНЗ як особливий вид організації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832" y="1358782"/>
            <a:ext cx="11145689" cy="375160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Вищій навчальний заклад (ВНЗ)-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освітній, освітньо-науковий заклад, який заснований і діє відповідно до законодавства про освіту, має один з чотирьох рівнів акредитації, реалізує відповідно до наданої ліцензії освітньо-професійні програми вищої освіти за певними освітніми та освітньо-кваліфікаційними рівнями, забезпечує навчання, виховання та професійну підготовку осіб відповідно до їх покликання, інтересів, здібностей та нормативних вимог у галузі вищої освіти, а також здійснює наукову та науково-технічну діяльність.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Особливості ВНЗ як особливого виду організації :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надання освітніх послуг здобувачам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- 2 форми власності (державні та приватні)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надання освітніх послуг тільки в межах дійсної ліценції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підготовка кваліфікаційних спеціалістів які затребувані на ринку праці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навчання з можливістю подальшого працевлаштування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1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065" y="624110"/>
            <a:ext cx="10263498" cy="128089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складові іміджу ВНЗ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575" y="1461331"/>
            <a:ext cx="11169353" cy="4913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асоціації абітурієнтів про ВНЗ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візуальний образ закладу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популярність ВНЗ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унікальний професорсько-викладацький склад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унікальна ( новітня) система навчання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якість освіти ( відповідність процесу освіти державним стандартам)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образ персоналу ( передбачає кваліфікацію викладачів, зовнішній вигляд, знання технологій навчання)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стиль освітньої установи ( контакти співробітників із зовнішніми об'єктами загальний сталь роботи, корпоративна 	культура, психологічний клімат)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образ керівника ВНЗ ( персональні особливості, соціальні характеристики, цінності, професійні характеристики) 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зовнішня атрибутика ( наявність логотипу, гербу, зручність користування веб-сайтом)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-ціна на освітні послуги (платність освітніх і додаткових послуг) 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-рівень психологічного комфорту( уявлення про рівень комфортності середовища освітньої установи серед студентів та 	викладачів.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793" y="353137"/>
            <a:ext cx="9863819" cy="107650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іміджу «Університету економіки та права «КРОК»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3723" y="1547446"/>
            <a:ext cx="9453489" cy="38318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якість освіти (відповідність державним стандартам,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професорсько-викладацький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інфраструктура (навчальні приміщення та їх обладнання)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позиції у рейтингах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корпоративна культура, стиль керівництва, психологічний комфорт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різноманітні заходи,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(профорієнтаційні, соціальні проекти, дні відкритих дверей)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працевлаштування випускників (діяльність Центру розвитку кар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доступність в отриманні інформації про заклад, презентація закладу на Інтернет-ресурсах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8"/>
          <a:stretch/>
        </p:blipFill>
        <p:spPr>
          <a:xfrm>
            <a:off x="5287852" y="4925043"/>
            <a:ext cx="3560725" cy="1957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97" y="2248196"/>
            <a:ext cx="3494848" cy="9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1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800" y="1221487"/>
            <a:ext cx="10499813" cy="4883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транспортного,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Спеціаліст з комерційної логістики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фахівець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сферах 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чином стає зрозуміло, що «логіст» це спеціаліст широкого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профілю який відповідає за рух матеріальних та супутніх потоків,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«комерційний логіст» це досить вузька спеціалізація яка задіяна у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роздрібній та оптово-роздрібній торгівлі.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4910" y="21158"/>
            <a:ext cx="6579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у значенні «логіст» та </a:t>
            </a: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«комерційний логіст»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18" y="1214732"/>
            <a:ext cx="3038621" cy="16483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34" y="3136631"/>
            <a:ext cx="3042605" cy="164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5" y="5157436"/>
            <a:ext cx="3038621" cy="17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4" y="1883221"/>
            <a:ext cx="6045013" cy="49747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19" y="310662"/>
            <a:ext cx="11648048" cy="1127206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 спеціалізації «Комерційна логістика»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«Університеті економіки та права КРОК» є: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62" y="1883221"/>
            <a:ext cx="5732377" cy="3476569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конкретна професійна орієнтація на сферу комерційної діяльності яка постійно розширюється</a:t>
            </a:r>
          </a:p>
          <a:p>
            <a:pPr algn="just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 має  чітко сформований та адаптований до сучасних умов  зміст навчання який спрямовано на рівень логістичної діяльності комерційного підприємства</a:t>
            </a:r>
          </a:p>
          <a:p>
            <a:pPr algn="just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 на перспективну сферу працевлаштування національні оптово-роздрібні торговельні мережі які є основними працедавцями в сучасних умовах господарювання.</a:t>
            </a:r>
          </a:p>
          <a:p>
            <a:pPr algn="just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формує соціально-психологічні та організаційно-економічні складові профілю компетенцій випускника. Освоївши програму навчання вони будуть мати здатність до самостійної діяльності у сфері логістики вітчизняних та міжнародних компаній.</a:t>
            </a:r>
          </a:p>
          <a:p>
            <a:pPr algn="just">
              <a:buFontTx/>
              <a:buChar char="-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налічує 28 транспортних підприємств для бакалаврів та 35 для магістрів.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35" y="3432517"/>
            <a:ext cx="4924965" cy="3425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2" y="3438861"/>
            <a:ext cx="5946777" cy="3419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566" y="202079"/>
            <a:ext cx="10140046" cy="128089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рохождення практики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Делівері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452" y="1716258"/>
            <a:ext cx="10787160" cy="453258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із найбільших переваг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 12-ти тижневої практики на дійсному підприємстві, де фахівець теоретик отримує базові практичні навички та професійні уміння.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 стратегічного партнерства транспортно-експедиційної компанії ТОВ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Делівері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Університету економіки та права «КРОК» налічує 3 напрямки співпраці: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кар'єра, партнерство та наука для практики.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Проходження практики дає інформаційну базу для написання дипломних робіт на різні теми.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47" y="948136"/>
            <a:ext cx="2476375" cy="651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45" y="1"/>
            <a:ext cx="621322" cy="6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18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2682</TotalTime>
  <Words>360</Words>
  <Application>Microsoft Office PowerPoint</Application>
  <PresentationFormat>Широкоэкранный</PresentationFormat>
  <Paragraphs>120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ПІДГОТОВКА ФАХІВЦЯ З КОМЕРЦІЙНОЇ ЛОГІСТИКИ  ЯК ЗАСІБ СТВОРЕННЯ ЕФЕКТИВНОГО ІМІДЖУ  ВИЩОГО НАВЧАЛЬНОГО ЗАКЛАДУ </vt:lpstr>
      <vt:lpstr>Імідж</vt:lpstr>
      <vt:lpstr>Імідж організації</vt:lpstr>
      <vt:lpstr>ВНЗ як особливий вид організації</vt:lpstr>
      <vt:lpstr>Основні складові іміджу ВНЗ</vt:lpstr>
      <vt:lpstr>Складові іміджу «Університету економіки та права «КРОК» </vt:lpstr>
      <vt:lpstr>Презентация PowerPoint</vt:lpstr>
      <vt:lpstr>Особливостями спеціалізації «Комерційна логістика» в «Університеті економіки та права КРОК» є: </vt:lpstr>
      <vt:lpstr>Прохождення практики студентів на підприємстві  ТОВ «Делівері» </vt:lpstr>
      <vt:lpstr>Презентация PowerPoint</vt:lpstr>
      <vt:lpstr>Презентация PowerPoint</vt:lpstr>
      <vt:lpstr>Дякую за Увагу !!!)))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ПІДГОТОВКА ФАХІВЦЯ З КОМЕРЦІЙНОЇ ЛОГІСТИКИ  ЯК ЗАСІБ СТВОРЕННЯ ЕФЕКТИВНОГО ІМІДЖУ  ВИЩОГО НАВЧАЛЬНОГО ЗАКЛАДУ</dc:title>
  <dc:creator>Виктория</dc:creator>
  <cp:lastModifiedBy>Виктория</cp:lastModifiedBy>
  <cp:revision>57</cp:revision>
  <dcterms:created xsi:type="dcterms:W3CDTF">2017-03-04T23:15:32Z</dcterms:created>
  <dcterms:modified xsi:type="dcterms:W3CDTF">2017-03-31T00:52:43Z</dcterms:modified>
</cp:coreProperties>
</file>